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08B8E-2224-403D-B077-4F3167CA609E}" v="15" dt="2023-06-30T05:52:37.30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13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Geckert" userId="cbb70d2179bb5488" providerId="LiveId" clId="{75308B8E-2224-403D-B077-4F3167CA609E}"/>
    <pc:docChg chg="custSel addSld delSld modSld">
      <pc:chgData name="Dennis Geckert" userId="cbb70d2179bb5488" providerId="LiveId" clId="{75308B8E-2224-403D-B077-4F3167CA609E}" dt="2023-06-30T05:56:07.914" v="1155" actId="20577"/>
      <pc:docMkLst>
        <pc:docMk/>
      </pc:docMkLst>
      <pc:sldChg chg="addSp delSp modSp mod">
        <pc:chgData name="Dennis Geckert" userId="cbb70d2179bb5488" providerId="LiveId" clId="{75308B8E-2224-403D-B077-4F3167CA609E}" dt="2023-06-26T11:33:19.217" v="591" actId="113"/>
        <pc:sldMkLst>
          <pc:docMk/>
          <pc:sldMk cId="3176580733" sldId="256"/>
        </pc:sldMkLst>
        <pc:spChg chg="add mod">
          <ac:chgData name="Dennis Geckert" userId="cbb70d2179bb5488" providerId="LiveId" clId="{75308B8E-2224-403D-B077-4F3167CA609E}" dt="2023-06-26T11:33:19.217" v="591" actId="113"/>
          <ac:spMkLst>
            <pc:docMk/>
            <pc:sldMk cId="3176580733" sldId="256"/>
            <ac:spMk id="2" creationId="{81C75E0D-2F95-99BD-7A45-CB77FDCE7391}"/>
          </ac:spMkLst>
        </pc:spChg>
        <pc:spChg chg="mod">
          <ac:chgData name="Dennis Geckert" userId="cbb70d2179bb5488" providerId="LiveId" clId="{75308B8E-2224-403D-B077-4F3167CA609E}" dt="2023-06-26T11:33:06.649" v="589" actId="1076"/>
          <ac:spMkLst>
            <pc:docMk/>
            <pc:sldMk cId="3176580733" sldId="256"/>
            <ac:spMk id="5" creationId="{8120394C-94C6-1EB3-C841-5EDE04397B58}"/>
          </ac:spMkLst>
        </pc:spChg>
        <pc:spChg chg="mod">
          <ac:chgData name="Dennis Geckert" userId="cbb70d2179bb5488" providerId="LiveId" clId="{75308B8E-2224-403D-B077-4F3167CA609E}" dt="2023-06-26T11:33:06.649" v="589" actId="1076"/>
          <ac:spMkLst>
            <pc:docMk/>
            <pc:sldMk cId="3176580733" sldId="256"/>
            <ac:spMk id="22" creationId="{261B5A72-C147-A6F1-2769-6E7BC80D838A}"/>
          </ac:spMkLst>
        </pc:spChg>
        <pc:spChg chg="del">
          <ac:chgData name="Dennis Geckert" userId="cbb70d2179bb5488" providerId="LiveId" clId="{75308B8E-2224-403D-B077-4F3167CA609E}" dt="2023-06-19T08:35:47.985" v="16" actId="478"/>
          <ac:spMkLst>
            <pc:docMk/>
            <pc:sldMk cId="3176580733" sldId="256"/>
            <ac:spMk id="33" creationId="{8F4D273A-7227-F527-564D-0908B24DEE6F}"/>
          </ac:spMkLst>
        </pc:spChg>
        <pc:spChg chg="del">
          <ac:chgData name="Dennis Geckert" userId="cbb70d2179bb5488" providerId="LiveId" clId="{75308B8E-2224-403D-B077-4F3167CA609E}" dt="2023-06-19T08:35:47.985" v="16" actId="478"/>
          <ac:spMkLst>
            <pc:docMk/>
            <pc:sldMk cId="3176580733" sldId="256"/>
            <ac:spMk id="53" creationId="{E304AC6E-F306-08EC-F924-25F4774D75CE}"/>
          </ac:spMkLst>
        </pc:spChg>
        <pc:spChg chg="mod">
          <ac:chgData name="Dennis Geckert" userId="cbb70d2179bb5488" providerId="LiveId" clId="{75308B8E-2224-403D-B077-4F3167CA609E}" dt="2023-06-26T11:33:06.649" v="589" actId="1076"/>
          <ac:spMkLst>
            <pc:docMk/>
            <pc:sldMk cId="3176580733" sldId="256"/>
            <ac:spMk id="56" creationId="{D913584D-0D65-3559-2B4C-2DD6ED232972}"/>
          </ac:spMkLst>
        </pc:spChg>
        <pc:spChg chg="del">
          <ac:chgData name="Dennis Geckert" userId="cbb70d2179bb5488" providerId="LiveId" clId="{75308B8E-2224-403D-B077-4F3167CA609E}" dt="2023-06-19T08:35:47.985" v="16" actId="478"/>
          <ac:spMkLst>
            <pc:docMk/>
            <pc:sldMk cId="3176580733" sldId="256"/>
            <ac:spMk id="67" creationId="{6D4CD6E8-8035-54DE-D0A4-8A3747AE2B60}"/>
          </ac:spMkLst>
        </pc:spChg>
        <pc:spChg chg="mod">
          <ac:chgData name="Dennis Geckert" userId="cbb70d2179bb5488" providerId="LiveId" clId="{75308B8E-2224-403D-B077-4F3167CA609E}" dt="2023-06-26T11:33:06.649" v="589" actId="1076"/>
          <ac:spMkLst>
            <pc:docMk/>
            <pc:sldMk cId="3176580733" sldId="256"/>
            <ac:spMk id="79" creationId="{6BFF823F-D67C-7CBE-1FDA-15380E381E3D}"/>
          </ac:spMkLst>
        </pc:spChg>
        <pc:spChg chg="del">
          <ac:chgData name="Dennis Geckert" userId="cbb70d2179bb5488" providerId="LiveId" clId="{75308B8E-2224-403D-B077-4F3167CA609E}" dt="2023-06-19T08:35:47.985" v="16" actId="478"/>
          <ac:spMkLst>
            <pc:docMk/>
            <pc:sldMk cId="3176580733" sldId="256"/>
            <ac:spMk id="90" creationId="{3899DE4A-5BF0-D980-8E28-51481815E366}"/>
          </ac:spMkLst>
        </pc:spChg>
        <pc:graphicFrameChg chg="mod">
          <ac:chgData name="Dennis Geckert" userId="cbb70d2179bb5488" providerId="LiveId" clId="{75308B8E-2224-403D-B077-4F3167CA609E}" dt="2023-06-19T08:35:55.502" v="17" actId="1076"/>
          <ac:graphicFrameMkLst>
            <pc:docMk/>
            <pc:sldMk cId="3176580733" sldId="256"/>
            <ac:graphicFrameMk id="21" creationId="{ABD476DC-8242-01D0-0616-3B69732F817A}"/>
          </ac:graphicFrameMkLst>
        </pc:graphicFrameChg>
        <pc:graphicFrameChg chg="mod">
          <ac:chgData name="Dennis Geckert" userId="cbb70d2179bb5488" providerId="LiveId" clId="{75308B8E-2224-403D-B077-4F3167CA609E}" dt="2023-06-19T08:35:55.502" v="17" actId="1076"/>
          <ac:graphicFrameMkLst>
            <pc:docMk/>
            <pc:sldMk cId="3176580733" sldId="256"/>
            <ac:graphicFrameMk id="38" creationId="{806F8ED1-C0A9-5D42-E787-DD1208FB8A94}"/>
          </ac:graphicFrameMkLst>
        </pc:graphicFrameChg>
        <pc:graphicFrameChg chg="mod">
          <ac:chgData name="Dennis Geckert" userId="cbb70d2179bb5488" providerId="LiveId" clId="{75308B8E-2224-403D-B077-4F3167CA609E}" dt="2023-06-19T08:35:55.502" v="17" actId="1076"/>
          <ac:graphicFrameMkLst>
            <pc:docMk/>
            <pc:sldMk cId="3176580733" sldId="256"/>
            <ac:graphicFrameMk id="55" creationId="{3F0DEC2B-323A-0E0C-2E92-86C3991CA51F}"/>
          </ac:graphicFrameMkLst>
        </pc:graphicFrameChg>
        <pc:graphicFrameChg chg="mod">
          <ac:chgData name="Dennis Geckert" userId="cbb70d2179bb5488" providerId="LiveId" clId="{75308B8E-2224-403D-B077-4F3167CA609E}" dt="2023-06-19T08:35:55.502" v="17" actId="1076"/>
          <ac:graphicFrameMkLst>
            <pc:docMk/>
            <pc:sldMk cId="3176580733" sldId="256"/>
            <ac:graphicFrameMk id="78" creationId="{B54E2BA1-6D4C-B334-3135-0193C3C304D5}"/>
          </ac:graphicFrameMkLst>
        </pc:graphicFrameChg>
        <pc:picChg chg="mod">
          <ac:chgData name="Dennis Geckert" userId="cbb70d2179bb5488" providerId="LiveId" clId="{75308B8E-2224-403D-B077-4F3167CA609E}" dt="2023-06-19T08:35:55.502" v="17" actId="1076"/>
          <ac:picMkLst>
            <pc:docMk/>
            <pc:sldMk cId="3176580733" sldId="256"/>
            <ac:picMk id="3" creationId="{83F05E38-5C20-32D4-541A-8AC9121DE65D}"/>
          </ac:picMkLst>
        </pc:picChg>
        <pc:picChg chg="mod">
          <ac:chgData name="Dennis Geckert" userId="cbb70d2179bb5488" providerId="LiveId" clId="{75308B8E-2224-403D-B077-4F3167CA609E}" dt="2023-06-19T08:35:55.502" v="17" actId="1076"/>
          <ac:picMkLst>
            <pc:docMk/>
            <pc:sldMk cId="3176580733" sldId="256"/>
            <ac:picMk id="4" creationId="{DB16584F-AB54-A7D2-5182-A80303F3D83F}"/>
          </ac:picMkLst>
        </pc:picChg>
        <pc:picChg chg="mod">
          <ac:chgData name="Dennis Geckert" userId="cbb70d2179bb5488" providerId="LiveId" clId="{75308B8E-2224-403D-B077-4F3167CA609E}" dt="2023-06-19T08:35:55.502" v="17" actId="1076"/>
          <ac:picMkLst>
            <pc:docMk/>
            <pc:sldMk cId="3176580733" sldId="256"/>
            <ac:picMk id="6" creationId="{30C07FC4-3471-7C52-47F6-130D8CE02B37}"/>
          </ac:picMkLst>
        </pc:picChg>
        <pc:picChg chg="mod">
          <ac:chgData name="Dennis Geckert" userId="cbb70d2179bb5488" providerId="LiveId" clId="{75308B8E-2224-403D-B077-4F3167CA609E}" dt="2023-06-19T08:35:55.502" v="17" actId="1076"/>
          <ac:picMkLst>
            <pc:docMk/>
            <pc:sldMk cId="3176580733" sldId="256"/>
            <ac:picMk id="7" creationId="{9E400A2D-D103-40B3-9C69-54FA62D170A7}"/>
          </ac:picMkLst>
        </pc:picChg>
        <pc:picChg chg="mod">
          <ac:chgData name="Dennis Geckert" userId="cbb70d2179bb5488" providerId="LiveId" clId="{75308B8E-2224-403D-B077-4F3167CA609E}" dt="2023-06-19T08:35:55.502" v="17" actId="1076"/>
          <ac:picMkLst>
            <pc:docMk/>
            <pc:sldMk cId="3176580733" sldId="256"/>
            <ac:picMk id="8" creationId="{28C262A0-BDC9-C51C-21C8-75D8B688A1C9}"/>
          </ac:picMkLst>
        </pc:picChg>
        <pc:picChg chg="mod">
          <ac:chgData name="Dennis Geckert" userId="cbb70d2179bb5488" providerId="LiveId" clId="{75308B8E-2224-403D-B077-4F3167CA609E}" dt="2023-06-19T08:35:55.502" v="17" actId="1076"/>
          <ac:picMkLst>
            <pc:docMk/>
            <pc:sldMk cId="3176580733" sldId="256"/>
            <ac:picMk id="9" creationId="{17BF2E24-92DD-FE6E-9F6D-4B1FC8E654FE}"/>
          </ac:picMkLst>
        </pc:picChg>
        <pc:picChg chg="mod">
          <ac:chgData name="Dennis Geckert" userId="cbb70d2179bb5488" providerId="LiveId" clId="{75308B8E-2224-403D-B077-4F3167CA609E}" dt="2023-06-19T08:35:55.502" v="17" actId="1076"/>
          <ac:picMkLst>
            <pc:docMk/>
            <pc:sldMk cId="3176580733" sldId="256"/>
            <ac:picMk id="12" creationId="{CFC46066-38ED-42DC-1290-7615C71FCF64}"/>
          </ac:picMkLst>
        </pc:picChg>
        <pc:picChg chg="mod">
          <ac:chgData name="Dennis Geckert" userId="cbb70d2179bb5488" providerId="LiveId" clId="{75308B8E-2224-403D-B077-4F3167CA609E}" dt="2023-06-19T08:35:55.502" v="17" actId="1076"/>
          <ac:picMkLst>
            <pc:docMk/>
            <pc:sldMk cId="3176580733" sldId="256"/>
            <ac:picMk id="13" creationId="{5DBF7DBD-7122-2388-0BA8-A965A1E8ADDD}"/>
          </ac:picMkLst>
        </pc:picChg>
        <pc:picChg chg="mod">
          <ac:chgData name="Dennis Geckert" userId="cbb70d2179bb5488" providerId="LiveId" clId="{75308B8E-2224-403D-B077-4F3167CA609E}" dt="2023-06-19T08:35:55.502" v="17" actId="1076"/>
          <ac:picMkLst>
            <pc:docMk/>
            <pc:sldMk cId="3176580733" sldId="256"/>
            <ac:picMk id="15" creationId="{82CE7CD4-0E94-0CAE-C5F3-B31E9D86245C}"/>
          </ac:picMkLst>
        </pc:picChg>
        <pc:picChg chg="mod">
          <ac:chgData name="Dennis Geckert" userId="cbb70d2179bb5488" providerId="LiveId" clId="{75308B8E-2224-403D-B077-4F3167CA609E}" dt="2023-06-19T08:35:55.502" v="17" actId="1076"/>
          <ac:picMkLst>
            <pc:docMk/>
            <pc:sldMk cId="3176580733" sldId="256"/>
            <ac:picMk id="17" creationId="{94F6783E-A57B-5BE8-8DC0-FE89E3A0144F}"/>
          </ac:picMkLst>
        </pc:picChg>
        <pc:picChg chg="mod">
          <ac:chgData name="Dennis Geckert" userId="cbb70d2179bb5488" providerId="LiveId" clId="{75308B8E-2224-403D-B077-4F3167CA609E}" dt="2023-06-19T08:35:55.502" v="17" actId="1076"/>
          <ac:picMkLst>
            <pc:docMk/>
            <pc:sldMk cId="3176580733" sldId="256"/>
            <ac:picMk id="18" creationId="{09AD5082-050C-B515-F361-11AD769949A4}"/>
          </ac:picMkLst>
        </pc:picChg>
        <pc:picChg chg="mod">
          <ac:chgData name="Dennis Geckert" userId="cbb70d2179bb5488" providerId="LiveId" clId="{75308B8E-2224-403D-B077-4F3167CA609E}" dt="2023-06-19T08:35:55.502" v="17" actId="1076"/>
          <ac:picMkLst>
            <pc:docMk/>
            <pc:sldMk cId="3176580733" sldId="256"/>
            <ac:picMk id="23" creationId="{42AE2CE6-5A45-E5A5-942B-819ABB48D765}"/>
          </ac:picMkLst>
        </pc:picChg>
        <pc:picChg chg="mod">
          <ac:chgData name="Dennis Geckert" userId="cbb70d2179bb5488" providerId="LiveId" clId="{75308B8E-2224-403D-B077-4F3167CA609E}" dt="2023-06-19T08:35:55.502" v="17" actId="1076"/>
          <ac:picMkLst>
            <pc:docMk/>
            <pc:sldMk cId="3176580733" sldId="256"/>
            <ac:picMk id="24" creationId="{3713A109-53DF-27B5-A47A-4B71469763B8}"/>
          </ac:picMkLst>
        </pc:picChg>
        <pc:picChg chg="mod">
          <ac:chgData name="Dennis Geckert" userId="cbb70d2179bb5488" providerId="LiveId" clId="{75308B8E-2224-403D-B077-4F3167CA609E}" dt="2023-06-19T08:35:55.502" v="17" actId="1076"/>
          <ac:picMkLst>
            <pc:docMk/>
            <pc:sldMk cId="3176580733" sldId="256"/>
            <ac:picMk id="25" creationId="{A267409C-5D65-7CCF-C7B8-164149BA5133}"/>
          </ac:picMkLst>
        </pc:picChg>
        <pc:picChg chg="mod">
          <ac:chgData name="Dennis Geckert" userId="cbb70d2179bb5488" providerId="LiveId" clId="{75308B8E-2224-403D-B077-4F3167CA609E}" dt="2023-06-19T08:35:55.502" v="17" actId="1076"/>
          <ac:picMkLst>
            <pc:docMk/>
            <pc:sldMk cId="3176580733" sldId="256"/>
            <ac:picMk id="26" creationId="{2DC5475B-E3CD-0827-3B66-4CC75DF8B7D5}"/>
          </ac:picMkLst>
        </pc:picChg>
        <pc:picChg chg="mod">
          <ac:chgData name="Dennis Geckert" userId="cbb70d2179bb5488" providerId="LiveId" clId="{75308B8E-2224-403D-B077-4F3167CA609E}" dt="2023-06-19T08:35:55.502" v="17" actId="1076"/>
          <ac:picMkLst>
            <pc:docMk/>
            <pc:sldMk cId="3176580733" sldId="256"/>
            <ac:picMk id="27" creationId="{B2169F3E-346A-53FA-710B-6B7AEADE9B1F}"/>
          </ac:picMkLst>
        </pc:picChg>
        <pc:picChg chg="mod">
          <ac:chgData name="Dennis Geckert" userId="cbb70d2179bb5488" providerId="LiveId" clId="{75308B8E-2224-403D-B077-4F3167CA609E}" dt="2023-06-19T08:35:55.502" v="17" actId="1076"/>
          <ac:picMkLst>
            <pc:docMk/>
            <pc:sldMk cId="3176580733" sldId="256"/>
            <ac:picMk id="28" creationId="{E0C595FF-8091-A465-6AAF-69FA445AF749}"/>
          </ac:picMkLst>
        </pc:picChg>
        <pc:picChg chg="mod">
          <ac:chgData name="Dennis Geckert" userId="cbb70d2179bb5488" providerId="LiveId" clId="{75308B8E-2224-403D-B077-4F3167CA609E}" dt="2023-06-19T08:35:55.502" v="17" actId="1076"/>
          <ac:picMkLst>
            <pc:docMk/>
            <pc:sldMk cId="3176580733" sldId="256"/>
            <ac:picMk id="29" creationId="{A3DF1DE8-3257-8E92-2AC8-70DA302AEF29}"/>
          </ac:picMkLst>
        </pc:picChg>
        <pc:picChg chg="mod">
          <ac:chgData name="Dennis Geckert" userId="cbb70d2179bb5488" providerId="LiveId" clId="{75308B8E-2224-403D-B077-4F3167CA609E}" dt="2023-06-19T08:35:55.502" v="17" actId="1076"/>
          <ac:picMkLst>
            <pc:docMk/>
            <pc:sldMk cId="3176580733" sldId="256"/>
            <ac:picMk id="30" creationId="{A551783D-6B6D-1D7C-C4FE-448198BD68F8}"/>
          </ac:picMkLst>
        </pc:picChg>
        <pc:picChg chg="mod">
          <ac:chgData name="Dennis Geckert" userId="cbb70d2179bb5488" providerId="LiveId" clId="{75308B8E-2224-403D-B077-4F3167CA609E}" dt="2023-06-19T08:35:55.502" v="17" actId="1076"/>
          <ac:picMkLst>
            <pc:docMk/>
            <pc:sldMk cId="3176580733" sldId="256"/>
            <ac:picMk id="31" creationId="{C8CB8F1A-B88C-1B73-B856-ED34FE88A65A}"/>
          </ac:picMkLst>
        </pc:picChg>
        <pc:picChg chg="del">
          <ac:chgData name="Dennis Geckert" userId="cbb70d2179bb5488" providerId="LiveId" clId="{75308B8E-2224-403D-B077-4F3167CA609E}" dt="2023-06-19T08:35:47.985" v="16" actId="478"/>
          <ac:picMkLst>
            <pc:docMk/>
            <pc:sldMk cId="3176580733" sldId="256"/>
            <ac:picMk id="32" creationId="{BC6F1B0B-1BDF-56C8-A55A-7938E941E9BF}"/>
          </ac:picMkLst>
        </pc:picChg>
        <pc:picChg chg="mod">
          <ac:chgData name="Dennis Geckert" userId="cbb70d2179bb5488" providerId="LiveId" clId="{75308B8E-2224-403D-B077-4F3167CA609E}" dt="2023-06-19T08:35:55.502" v="17" actId="1076"/>
          <ac:picMkLst>
            <pc:docMk/>
            <pc:sldMk cId="3176580733" sldId="256"/>
            <ac:picMk id="34" creationId="{D66F15C7-863A-11CE-9FF4-CC928E07E06B}"/>
          </ac:picMkLst>
        </pc:picChg>
        <pc:picChg chg="del mod">
          <ac:chgData name="Dennis Geckert" userId="cbb70d2179bb5488" providerId="LiveId" clId="{75308B8E-2224-403D-B077-4F3167CA609E}" dt="2023-06-19T08:37:55.594" v="136" actId="478"/>
          <ac:picMkLst>
            <pc:docMk/>
            <pc:sldMk cId="3176580733" sldId="256"/>
            <ac:picMk id="35" creationId="{4914BC79-3A4A-DC96-F89D-354090794EC5}"/>
          </ac:picMkLst>
        </pc:picChg>
        <pc:picChg chg="del mod">
          <ac:chgData name="Dennis Geckert" userId="cbb70d2179bb5488" providerId="LiveId" clId="{75308B8E-2224-403D-B077-4F3167CA609E}" dt="2023-06-19T08:37:54.889" v="135" actId="478"/>
          <ac:picMkLst>
            <pc:docMk/>
            <pc:sldMk cId="3176580733" sldId="256"/>
            <ac:picMk id="36" creationId="{77899AFC-5E63-E6F9-3E43-3AFCC4327A11}"/>
          </ac:picMkLst>
        </pc:picChg>
        <pc:picChg chg="del mod">
          <ac:chgData name="Dennis Geckert" userId="cbb70d2179bb5488" providerId="LiveId" clId="{75308B8E-2224-403D-B077-4F3167CA609E}" dt="2023-06-19T08:37:54.163" v="134" actId="478"/>
          <ac:picMkLst>
            <pc:docMk/>
            <pc:sldMk cId="3176580733" sldId="256"/>
            <ac:picMk id="37" creationId="{F2F532F2-A552-052B-ABCB-EBB4279EAD62}"/>
          </ac:picMkLst>
        </pc:picChg>
        <pc:picChg chg="del mod">
          <ac:chgData name="Dennis Geckert" userId="cbb70d2179bb5488" providerId="LiveId" clId="{75308B8E-2224-403D-B077-4F3167CA609E}" dt="2023-06-19T08:37:53.371" v="133" actId="478"/>
          <ac:picMkLst>
            <pc:docMk/>
            <pc:sldMk cId="3176580733" sldId="256"/>
            <ac:picMk id="39" creationId="{6EFFC6D4-820A-75CD-A185-1E6142649E75}"/>
          </ac:picMkLst>
        </pc:picChg>
        <pc:picChg chg="del mod">
          <ac:chgData name="Dennis Geckert" userId="cbb70d2179bb5488" providerId="LiveId" clId="{75308B8E-2224-403D-B077-4F3167CA609E}" dt="2023-06-19T08:37:52.729" v="132" actId="478"/>
          <ac:picMkLst>
            <pc:docMk/>
            <pc:sldMk cId="3176580733" sldId="256"/>
            <ac:picMk id="40" creationId="{D4B1DE28-EEBB-BFA2-1086-AAB3D5F0FABC}"/>
          </ac:picMkLst>
        </pc:picChg>
        <pc:picChg chg="del mod">
          <ac:chgData name="Dennis Geckert" userId="cbb70d2179bb5488" providerId="LiveId" clId="{75308B8E-2224-403D-B077-4F3167CA609E}" dt="2023-06-19T08:37:50.911" v="129" actId="478"/>
          <ac:picMkLst>
            <pc:docMk/>
            <pc:sldMk cId="3176580733" sldId="256"/>
            <ac:picMk id="41" creationId="{9C3EF230-D4B8-95CE-2C4D-A8201EA6BFD4}"/>
          </ac:picMkLst>
        </pc:picChg>
        <pc:picChg chg="del mod">
          <ac:chgData name="Dennis Geckert" userId="cbb70d2179bb5488" providerId="LiveId" clId="{75308B8E-2224-403D-B077-4F3167CA609E}" dt="2023-06-19T08:37:49.648" v="128" actId="478"/>
          <ac:picMkLst>
            <pc:docMk/>
            <pc:sldMk cId="3176580733" sldId="256"/>
            <ac:picMk id="42" creationId="{C5DF1E6E-515F-34A8-750F-ED1A8E0E496F}"/>
          </ac:picMkLst>
        </pc:picChg>
        <pc:picChg chg="mod">
          <ac:chgData name="Dennis Geckert" userId="cbb70d2179bb5488" providerId="LiveId" clId="{75308B8E-2224-403D-B077-4F3167CA609E}" dt="2023-06-19T08:35:55.502" v="17" actId="1076"/>
          <ac:picMkLst>
            <pc:docMk/>
            <pc:sldMk cId="3176580733" sldId="256"/>
            <ac:picMk id="43" creationId="{7E18BA14-D12C-4223-256C-F8284F57E795}"/>
          </ac:picMkLst>
        </pc:picChg>
        <pc:picChg chg="mod">
          <ac:chgData name="Dennis Geckert" userId="cbb70d2179bb5488" providerId="LiveId" clId="{75308B8E-2224-403D-B077-4F3167CA609E}" dt="2023-06-19T08:35:55.502" v="17" actId="1076"/>
          <ac:picMkLst>
            <pc:docMk/>
            <pc:sldMk cId="3176580733" sldId="256"/>
            <ac:picMk id="44" creationId="{B2762C0B-94CF-D411-3809-A5C2F5E6C54E}"/>
          </ac:picMkLst>
        </pc:picChg>
        <pc:picChg chg="mod">
          <ac:chgData name="Dennis Geckert" userId="cbb70d2179bb5488" providerId="LiveId" clId="{75308B8E-2224-403D-B077-4F3167CA609E}" dt="2023-06-19T08:35:55.502" v="17" actId="1076"/>
          <ac:picMkLst>
            <pc:docMk/>
            <pc:sldMk cId="3176580733" sldId="256"/>
            <ac:picMk id="45" creationId="{4A3FEB75-92A2-592A-6B17-957D20469ED0}"/>
          </ac:picMkLst>
        </pc:picChg>
        <pc:picChg chg="mod">
          <ac:chgData name="Dennis Geckert" userId="cbb70d2179bb5488" providerId="LiveId" clId="{75308B8E-2224-403D-B077-4F3167CA609E}" dt="2023-06-19T08:35:55.502" v="17" actId="1076"/>
          <ac:picMkLst>
            <pc:docMk/>
            <pc:sldMk cId="3176580733" sldId="256"/>
            <ac:picMk id="46" creationId="{848F1046-0F3D-D6DA-AFE8-3FA710237D39}"/>
          </ac:picMkLst>
        </pc:picChg>
        <pc:picChg chg="mod">
          <ac:chgData name="Dennis Geckert" userId="cbb70d2179bb5488" providerId="LiveId" clId="{75308B8E-2224-403D-B077-4F3167CA609E}" dt="2023-06-19T08:35:55.502" v="17" actId="1076"/>
          <ac:picMkLst>
            <pc:docMk/>
            <pc:sldMk cId="3176580733" sldId="256"/>
            <ac:picMk id="47" creationId="{07B71A94-D51E-C441-DF25-D64363FCD136}"/>
          </ac:picMkLst>
        </pc:picChg>
        <pc:picChg chg="mod">
          <ac:chgData name="Dennis Geckert" userId="cbb70d2179bb5488" providerId="LiveId" clId="{75308B8E-2224-403D-B077-4F3167CA609E}" dt="2023-06-19T08:35:55.502" v="17" actId="1076"/>
          <ac:picMkLst>
            <pc:docMk/>
            <pc:sldMk cId="3176580733" sldId="256"/>
            <ac:picMk id="48" creationId="{A3E34EDC-FE8A-2B06-169C-F8C793144A0D}"/>
          </ac:picMkLst>
        </pc:picChg>
        <pc:picChg chg="mod">
          <ac:chgData name="Dennis Geckert" userId="cbb70d2179bb5488" providerId="LiveId" clId="{75308B8E-2224-403D-B077-4F3167CA609E}" dt="2023-06-19T08:35:55.502" v="17" actId="1076"/>
          <ac:picMkLst>
            <pc:docMk/>
            <pc:sldMk cId="3176580733" sldId="256"/>
            <ac:picMk id="49" creationId="{7AEB6A4E-555A-B216-8D11-00736FDBB9AE}"/>
          </ac:picMkLst>
        </pc:picChg>
        <pc:picChg chg="mod">
          <ac:chgData name="Dennis Geckert" userId="cbb70d2179bb5488" providerId="LiveId" clId="{75308B8E-2224-403D-B077-4F3167CA609E}" dt="2023-06-19T08:35:55.502" v="17" actId="1076"/>
          <ac:picMkLst>
            <pc:docMk/>
            <pc:sldMk cId="3176580733" sldId="256"/>
            <ac:picMk id="50" creationId="{544350F1-D4AC-028C-09CE-ED72FFAAF8ED}"/>
          </ac:picMkLst>
        </pc:picChg>
        <pc:picChg chg="del mod">
          <ac:chgData name="Dennis Geckert" userId="cbb70d2179bb5488" providerId="LiveId" clId="{75308B8E-2224-403D-B077-4F3167CA609E}" dt="2023-06-19T08:37:51.467" v="130" actId="478"/>
          <ac:picMkLst>
            <pc:docMk/>
            <pc:sldMk cId="3176580733" sldId="256"/>
            <ac:picMk id="51" creationId="{DDCAE246-3353-AB59-D3CC-3E64D05CAC38}"/>
          </ac:picMkLst>
        </pc:picChg>
        <pc:picChg chg="del">
          <ac:chgData name="Dennis Geckert" userId="cbb70d2179bb5488" providerId="LiveId" clId="{75308B8E-2224-403D-B077-4F3167CA609E}" dt="2023-06-19T08:35:47.985" v="16" actId="478"/>
          <ac:picMkLst>
            <pc:docMk/>
            <pc:sldMk cId="3176580733" sldId="256"/>
            <ac:picMk id="52" creationId="{200853FA-4D39-841D-45CE-90EFC31BBF98}"/>
          </ac:picMkLst>
        </pc:picChg>
        <pc:picChg chg="del mod">
          <ac:chgData name="Dennis Geckert" userId="cbb70d2179bb5488" providerId="LiveId" clId="{75308B8E-2224-403D-B077-4F3167CA609E}" dt="2023-06-19T08:37:52.121" v="131" actId="478"/>
          <ac:picMkLst>
            <pc:docMk/>
            <pc:sldMk cId="3176580733" sldId="256"/>
            <ac:picMk id="54" creationId="{21127017-8436-0768-9E23-1220FFDB093A}"/>
          </ac:picMkLst>
        </pc:picChg>
        <pc:picChg chg="mod">
          <ac:chgData name="Dennis Geckert" userId="cbb70d2179bb5488" providerId="LiveId" clId="{75308B8E-2224-403D-B077-4F3167CA609E}" dt="2023-06-19T08:35:55.502" v="17" actId="1076"/>
          <ac:picMkLst>
            <pc:docMk/>
            <pc:sldMk cId="3176580733" sldId="256"/>
            <ac:picMk id="57" creationId="{43683774-E64B-F57D-A5D5-7C676C7EC23E}"/>
          </ac:picMkLst>
        </pc:picChg>
        <pc:picChg chg="mod">
          <ac:chgData name="Dennis Geckert" userId="cbb70d2179bb5488" providerId="LiveId" clId="{75308B8E-2224-403D-B077-4F3167CA609E}" dt="2023-06-19T08:35:55.502" v="17" actId="1076"/>
          <ac:picMkLst>
            <pc:docMk/>
            <pc:sldMk cId="3176580733" sldId="256"/>
            <ac:picMk id="58" creationId="{C4AA1A83-CC53-25BF-B3DA-9205C72AC0A4}"/>
          </ac:picMkLst>
        </pc:picChg>
        <pc:picChg chg="mod">
          <ac:chgData name="Dennis Geckert" userId="cbb70d2179bb5488" providerId="LiveId" clId="{75308B8E-2224-403D-B077-4F3167CA609E}" dt="2023-06-19T08:35:55.502" v="17" actId="1076"/>
          <ac:picMkLst>
            <pc:docMk/>
            <pc:sldMk cId="3176580733" sldId="256"/>
            <ac:picMk id="59" creationId="{72DDA198-1808-9DA8-8A3D-4BE6296F4F57}"/>
          </ac:picMkLst>
        </pc:picChg>
        <pc:picChg chg="mod">
          <ac:chgData name="Dennis Geckert" userId="cbb70d2179bb5488" providerId="LiveId" clId="{75308B8E-2224-403D-B077-4F3167CA609E}" dt="2023-06-19T08:35:55.502" v="17" actId="1076"/>
          <ac:picMkLst>
            <pc:docMk/>
            <pc:sldMk cId="3176580733" sldId="256"/>
            <ac:picMk id="60" creationId="{1C8F5939-0CBD-D219-EE96-86DCE0C0C922}"/>
          </ac:picMkLst>
        </pc:picChg>
        <pc:picChg chg="mod">
          <ac:chgData name="Dennis Geckert" userId="cbb70d2179bb5488" providerId="LiveId" clId="{75308B8E-2224-403D-B077-4F3167CA609E}" dt="2023-06-19T08:35:55.502" v="17" actId="1076"/>
          <ac:picMkLst>
            <pc:docMk/>
            <pc:sldMk cId="3176580733" sldId="256"/>
            <ac:picMk id="61" creationId="{B157CDA2-C1BB-B37A-49A7-747A69D486DF}"/>
          </ac:picMkLst>
        </pc:picChg>
        <pc:picChg chg="mod">
          <ac:chgData name="Dennis Geckert" userId="cbb70d2179bb5488" providerId="LiveId" clId="{75308B8E-2224-403D-B077-4F3167CA609E}" dt="2023-06-19T08:35:55.502" v="17" actId="1076"/>
          <ac:picMkLst>
            <pc:docMk/>
            <pc:sldMk cId="3176580733" sldId="256"/>
            <ac:picMk id="62" creationId="{E0F8FB33-425A-C563-B23E-B360992DC0CD}"/>
          </ac:picMkLst>
        </pc:picChg>
        <pc:picChg chg="mod">
          <ac:chgData name="Dennis Geckert" userId="cbb70d2179bb5488" providerId="LiveId" clId="{75308B8E-2224-403D-B077-4F3167CA609E}" dt="2023-06-19T08:35:55.502" v="17" actId="1076"/>
          <ac:picMkLst>
            <pc:docMk/>
            <pc:sldMk cId="3176580733" sldId="256"/>
            <ac:picMk id="63" creationId="{7F11F1D5-3F40-D8D0-E691-82EB06C2F0B7}"/>
          </ac:picMkLst>
        </pc:picChg>
        <pc:picChg chg="mod">
          <ac:chgData name="Dennis Geckert" userId="cbb70d2179bb5488" providerId="LiveId" clId="{75308B8E-2224-403D-B077-4F3167CA609E}" dt="2023-06-19T08:35:55.502" v="17" actId="1076"/>
          <ac:picMkLst>
            <pc:docMk/>
            <pc:sldMk cId="3176580733" sldId="256"/>
            <ac:picMk id="64" creationId="{DB701C3F-FAE0-389C-C601-66CA70A98F23}"/>
          </ac:picMkLst>
        </pc:picChg>
        <pc:picChg chg="mod">
          <ac:chgData name="Dennis Geckert" userId="cbb70d2179bb5488" providerId="LiveId" clId="{75308B8E-2224-403D-B077-4F3167CA609E}" dt="2023-06-19T08:35:55.502" v="17" actId="1076"/>
          <ac:picMkLst>
            <pc:docMk/>
            <pc:sldMk cId="3176580733" sldId="256"/>
            <ac:picMk id="65" creationId="{91EF7FD5-74FD-A88B-B7CC-1A16F88C73CB}"/>
          </ac:picMkLst>
        </pc:picChg>
        <pc:picChg chg="del">
          <ac:chgData name="Dennis Geckert" userId="cbb70d2179bb5488" providerId="LiveId" clId="{75308B8E-2224-403D-B077-4F3167CA609E}" dt="2023-06-19T08:35:47.985" v="16" actId="478"/>
          <ac:picMkLst>
            <pc:docMk/>
            <pc:sldMk cId="3176580733" sldId="256"/>
            <ac:picMk id="66" creationId="{D877EC65-77A1-0EB9-AA61-94CBDE044207}"/>
          </ac:picMkLst>
        </pc:picChg>
        <pc:picChg chg="del mod">
          <ac:chgData name="Dennis Geckert" userId="cbb70d2179bb5488" providerId="LiveId" clId="{75308B8E-2224-403D-B077-4F3167CA609E}" dt="2023-06-19T08:37:58.598" v="137" actId="478"/>
          <ac:picMkLst>
            <pc:docMk/>
            <pc:sldMk cId="3176580733" sldId="256"/>
            <ac:picMk id="68" creationId="{3624F4FA-36FB-5732-BD62-8F8624440088}"/>
          </ac:picMkLst>
        </pc:picChg>
        <pc:picChg chg="del mod">
          <ac:chgData name="Dennis Geckert" userId="cbb70d2179bb5488" providerId="LiveId" clId="{75308B8E-2224-403D-B077-4F3167CA609E}" dt="2023-06-19T08:37:59.666" v="138" actId="478"/>
          <ac:picMkLst>
            <pc:docMk/>
            <pc:sldMk cId="3176580733" sldId="256"/>
            <ac:picMk id="69" creationId="{0DEF4A7A-B943-E601-510E-3738FEF21E00}"/>
          </ac:picMkLst>
        </pc:picChg>
        <pc:picChg chg="del mod">
          <ac:chgData name="Dennis Geckert" userId="cbb70d2179bb5488" providerId="LiveId" clId="{75308B8E-2224-403D-B077-4F3167CA609E}" dt="2023-06-19T08:38:00.290" v="139" actId="478"/>
          <ac:picMkLst>
            <pc:docMk/>
            <pc:sldMk cId="3176580733" sldId="256"/>
            <ac:picMk id="70" creationId="{AD3FDA98-445E-3A32-D8CB-42C09601C938}"/>
          </ac:picMkLst>
        </pc:picChg>
        <pc:picChg chg="del mod">
          <ac:chgData name="Dennis Geckert" userId="cbb70d2179bb5488" providerId="LiveId" clId="{75308B8E-2224-403D-B077-4F3167CA609E}" dt="2023-06-19T08:38:00.970" v="140" actId="478"/>
          <ac:picMkLst>
            <pc:docMk/>
            <pc:sldMk cId="3176580733" sldId="256"/>
            <ac:picMk id="71" creationId="{58C19607-1311-BA47-CA46-9EA35B0335E6}"/>
          </ac:picMkLst>
        </pc:picChg>
        <pc:picChg chg="del mod">
          <ac:chgData name="Dennis Geckert" userId="cbb70d2179bb5488" providerId="LiveId" clId="{75308B8E-2224-403D-B077-4F3167CA609E}" dt="2023-06-19T08:38:01.618" v="141" actId="478"/>
          <ac:picMkLst>
            <pc:docMk/>
            <pc:sldMk cId="3176580733" sldId="256"/>
            <ac:picMk id="72" creationId="{B1EF2D9A-DCF3-8717-CBAB-A1ACB6565260}"/>
          </ac:picMkLst>
        </pc:picChg>
        <pc:picChg chg="del mod">
          <ac:chgData name="Dennis Geckert" userId="cbb70d2179bb5488" providerId="LiveId" clId="{75308B8E-2224-403D-B077-4F3167CA609E}" dt="2023-06-19T08:38:02.308" v="142" actId="478"/>
          <ac:picMkLst>
            <pc:docMk/>
            <pc:sldMk cId="3176580733" sldId="256"/>
            <ac:picMk id="73" creationId="{0A0EDAAB-7ED9-94DE-1926-A816A62CCAEF}"/>
          </ac:picMkLst>
        </pc:picChg>
        <pc:picChg chg="del mod">
          <ac:chgData name="Dennis Geckert" userId="cbb70d2179bb5488" providerId="LiveId" clId="{75308B8E-2224-403D-B077-4F3167CA609E}" dt="2023-06-19T08:38:04.330" v="145" actId="478"/>
          <ac:picMkLst>
            <pc:docMk/>
            <pc:sldMk cId="3176580733" sldId="256"/>
            <ac:picMk id="74" creationId="{87128713-B812-B3ED-CCA1-3A6A4E9BC1F6}"/>
          </ac:picMkLst>
        </pc:picChg>
        <pc:picChg chg="del mod">
          <ac:chgData name="Dennis Geckert" userId="cbb70d2179bb5488" providerId="LiveId" clId="{75308B8E-2224-403D-B077-4F3167CA609E}" dt="2023-06-19T08:38:04.996" v="146" actId="478"/>
          <ac:picMkLst>
            <pc:docMk/>
            <pc:sldMk cId="3176580733" sldId="256"/>
            <ac:picMk id="75" creationId="{0830C8E9-9784-3293-9BBF-1A0C735DDC74}"/>
          </ac:picMkLst>
        </pc:picChg>
        <pc:picChg chg="del mod">
          <ac:chgData name="Dennis Geckert" userId="cbb70d2179bb5488" providerId="LiveId" clId="{75308B8E-2224-403D-B077-4F3167CA609E}" dt="2023-06-19T08:38:03.795" v="144" actId="478"/>
          <ac:picMkLst>
            <pc:docMk/>
            <pc:sldMk cId="3176580733" sldId="256"/>
            <ac:picMk id="76" creationId="{EBDB1DF1-15AC-ADF0-94C0-B39DC2C3FBDD}"/>
          </ac:picMkLst>
        </pc:picChg>
        <pc:picChg chg="del mod">
          <ac:chgData name="Dennis Geckert" userId="cbb70d2179bb5488" providerId="LiveId" clId="{75308B8E-2224-403D-B077-4F3167CA609E}" dt="2023-06-19T08:38:02.948" v="143" actId="478"/>
          <ac:picMkLst>
            <pc:docMk/>
            <pc:sldMk cId="3176580733" sldId="256"/>
            <ac:picMk id="77" creationId="{CCB35186-5998-F27F-8503-0A55E6FA86E9}"/>
          </ac:picMkLst>
        </pc:picChg>
        <pc:picChg chg="mod">
          <ac:chgData name="Dennis Geckert" userId="cbb70d2179bb5488" providerId="LiveId" clId="{75308B8E-2224-403D-B077-4F3167CA609E}" dt="2023-06-19T08:35:55.502" v="17" actId="1076"/>
          <ac:picMkLst>
            <pc:docMk/>
            <pc:sldMk cId="3176580733" sldId="256"/>
            <ac:picMk id="80" creationId="{9DA0418F-9EA2-2A01-C508-4F72D5CBCD79}"/>
          </ac:picMkLst>
        </pc:picChg>
        <pc:picChg chg="mod">
          <ac:chgData name="Dennis Geckert" userId="cbb70d2179bb5488" providerId="LiveId" clId="{75308B8E-2224-403D-B077-4F3167CA609E}" dt="2023-06-19T08:35:55.502" v="17" actId="1076"/>
          <ac:picMkLst>
            <pc:docMk/>
            <pc:sldMk cId="3176580733" sldId="256"/>
            <ac:picMk id="81" creationId="{9A7D11C7-C94B-8CD6-CFA9-35E3CCBE28AB}"/>
          </ac:picMkLst>
        </pc:picChg>
        <pc:picChg chg="mod">
          <ac:chgData name="Dennis Geckert" userId="cbb70d2179bb5488" providerId="LiveId" clId="{75308B8E-2224-403D-B077-4F3167CA609E}" dt="2023-06-19T08:35:55.502" v="17" actId="1076"/>
          <ac:picMkLst>
            <pc:docMk/>
            <pc:sldMk cId="3176580733" sldId="256"/>
            <ac:picMk id="82" creationId="{78C03171-DF70-DF1A-C23A-5DCACD1BFE23}"/>
          </ac:picMkLst>
        </pc:picChg>
        <pc:picChg chg="mod">
          <ac:chgData name="Dennis Geckert" userId="cbb70d2179bb5488" providerId="LiveId" clId="{75308B8E-2224-403D-B077-4F3167CA609E}" dt="2023-06-19T08:35:55.502" v="17" actId="1076"/>
          <ac:picMkLst>
            <pc:docMk/>
            <pc:sldMk cId="3176580733" sldId="256"/>
            <ac:picMk id="83" creationId="{C665F269-A339-EDC9-D72E-90E451D05AAA}"/>
          </ac:picMkLst>
        </pc:picChg>
        <pc:picChg chg="mod">
          <ac:chgData name="Dennis Geckert" userId="cbb70d2179bb5488" providerId="LiveId" clId="{75308B8E-2224-403D-B077-4F3167CA609E}" dt="2023-06-19T08:35:55.502" v="17" actId="1076"/>
          <ac:picMkLst>
            <pc:docMk/>
            <pc:sldMk cId="3176580733" sldId="256"/>
            <ac:picMk id="84" creationId="{AB86DED6-6364-2F58-784C-AF85AFC209A1}"/>
          </ac:picMkLst>
        </pc:picChg>
        <pc:picChg chg="mod">
          <ac:chgData name="Dennis Geckert" userId="cbb70d2179bb5488" providerId="LiveId" clId="{75308B8E-2224-403D-B077-4F3167CA609E}" dt="2023-06-19T08:35:55.502" v="17" actId="1076"/>
          <ac:picMkLst>
            <pc:docMk/>
            <pc:sldMk cId="3176580733" sldId="256"/>
            <ac:picMk id="85" creationId="{7F0F49F8-5D19-85F7-C0FD-EB81FBB8C02A}"/>
          </ac:picMkLst>
        </pc:picChg>
        <pc:picChg chg="mod">
          <ac:chgData name="Dennis Geckert" userId="cbb70d2179bb5488" providerId="LiveId" clId="{75308B8E-2224-403D-B077-4F3167CA609E}" dt="2023-06-19T08:35:55.502" v="17" actId="1076"/>
          <ac:picMkLst>
            <pc:docMk/>
            <pc:sldMk cId="3176580733" sldId="256"/>
            <ac:picMk id="86" creationId="{AEF7A62D-F467-E54F-3CC1-4C3C392C844A}"/>
          </ac:picMkLst>
        </pc:picChg>
        <pc:picChg chg="mod">
          <ac:chgData name="Dennis Geckert" userId="cbb70d2179bb5488" providerId="LiveId" clId="{75308B8E-2224-403D-B077-4F3167CA609E}" dt="2023-06-19T08:35:55.502" v="17" actId="1076"/>
          <ac:picMkLst>
            <pc:docMk/>
            <pc:sldMk cId="3176580733" sldId="256"/>
            <ac:picMk id="87" creationId="{1E083536-0EB1-5E2F-53A2-7254063CC4E2}"/>
          </ac:picMkLst>
        </pc:picChg>
        <pc:picChg chg="mod">
          <ac:chgData name="Dennis Geckert" userId="cbb70d2179bb5488" providerId="LiveId" clId="{75308B8E-2224-403D-B077-4F3167CA609E}" dt="2023-06-19T08:35:55.502" v="17" actId="1076"/>
          <ac:picMkLst>
            <pc:docMk/>
            <pc:sldMk cId="3176580733" sldId="256"/>
            <ac:picMk id="88" creationId="{39B87EB5-706B-8F1A-EB19-5F4F525296ED}"/>
          </ac:picMkLst>
        </pc:picChg>
        <pc:picChg chg="del">
          <ac:chgData name="Dennis Geckert" userId="cbb70d2179bb5488" providerId="LiveId" clId="{75308B8E-2224-403D-B077-4F3167CA609E}" dt="2023-06-19T08:35:47.985" v="16" actId="478"/>
          <ac:picMkLst>
            <pc:docMk/>
            <pc:sldMk cId="3176580733" sldId="256"/>
            <ac:picMk id="89" creationId="{B3748150-2545-87A3-4BA5-AD9636257F8A}"/>
          </ac:picMkLst>
        </pc:picChg>
        <pc:picChg chg="del mod">
          <ac:chgData name="Dennis Geckert" userId="cbb70d2179bb5488" providerId="LiveId" clId="{75308B8E-2224-403D-B077-4F3167CA609E}" dt="2023-06-19T08:38:13.135" v="157" actId="478"/>
          <ac:picMkLst>
            <pc:docMk/>
            <pc:sldMk cId="3176580733" sldId="256"/>
            <ac:picMk id="91" creationId="{0FD7F053-E3AD-A995-F9D0-1AAF0057A21C}"/>
          </ac:picMkLst>
        </pc:picChg>
        <pc:picChg chg="del mod">
          <ac:chgData name="Dennis Geckert" userId="cbb70d2179bb5488" providerId="LiveId" clId="{75308B8E-2224-403D-B077-4F3167CA609E}" dt="2023-06-19T08:38:12.186" v="156" actId="478"/>
          <ac:picMkLst>
            <pc:docMk/>
            <pc:sldMk cId="3176580733" sldId="256"/>
            <ac:picMk id="92" creationId="{2220397B-19D6-1E5C-577E-11D6E6B20CFC}"/>
          </ac:picMkLst>
        </pc:picChg>
        <pc:picChg chg="del mod">
          <ac:chgData name="Dennis Geckert" userId="cbb70d2179bb5488" providerId="LiveId" clId="{75308B8E-2224-403D-B077-4F3167CA609E}" dt="2023-06-19T08:38:11.453" v="155" actId="478"/>
          <ac:picMkLst>
            <pc:docMk/>
            <pc:sldMk cId="3176580733" sldId="256"/>
            <ac:picMk id="93" creationId="{8E6D5545-425D-053D-0F01-6F8158149114}"/>
          </ac:picMkLst>
        </pc:picChg>
        <pc:picChg chg="del mod">
          <ac:chgData name="Dennis Geckert" userId="cbb70d2179bb5488" providerId="LiveId" clId="{75308B8E-2224-403D-B077-4F3167CA609E}" dt="2023-06-19T08:38:10.556" v="154" actId="478"/>
          <ac:picMkLst>
            <pc:docMk/>
            <pc:sldMk cId="3176580733" sldId="256"/>
            <ac:picMk id="94" creationId="{95CB601B-C9F1-B65F-FCE5-D62047E73632}"/>
          </ac:picMkLst>
        </pc:picChg>
        <pc:picChg chg="del mod">
          <ac:chgData name="Dennis Geckert" userId="cbb70d2179bb5488" providerId="LiveId" clId="{75308B8E-2224-403D-B077-4F3167CA609E}" dt="2023-06-19T08:38:09.727" v="152" actId="478"/>
          <ac:picMkLst>
            <pc:docMk/>
            <pc:sldMk cId="3176580733" sldId="256"/>
            <ac:picMk id="95" creationId="{0E292122-DFF8-154D-F4F7-88D2C9B2BE60}"/>
          </ac:picMkLst>
        </pc:picChg>
        <pc:picChg chg="del mod">
          <ac:chgData name="Dennis Geckert" userId="cbb70d2179bb5488" providerId="LiveId" clId="{75308B8E-2224-403D-B077-4F3167CA609E}" dt="2023-06-19T08:38:09.058" v="151" actId="478"/>
          <ac:picMkLst>
            <pc:docMk/>
            <pc:sldMk cId="3176580733" sldId="256"/>
            <ac:picMk id="135" creationId="{6D330526-2940-5E16-3028-BD697459642B}"/>
          </ac:picMkLst>
        </pc:picChg>
        <pc:picChg chg="del mod">
          <ac:chgData name="Dennis Geckert" userId="cbb70d2179bb5488" providerId="LiveId" clId="{75308B8E-2224-403D-B077-4F3167CA609E}" dt="2023-06-19T08:38:06.938" v="148" actId="478"/>
          <ac:picMkLst>
            <pc:docMk/>
            <pc:sldMk cId="3176580733" sldId="256"/>
            <ac:picMk id="136" creationId="{D925C771-7F53-C3EA-0DA4-835C71D4B5C3}"/>
          </ac:picMkLst>
        </pc:picChg>
        <pc:picChg chg="del mod">
          <ac:chgData name="Dennis Geckert" userId="cbb70d2179bb5488" providerId="LiveId" clId="{75308B8E-2224-403D-B077-4F3167CA609E}" dt="2023-06-19T08:38:06.168" v="147" actId="478"/>
          <ac:picMkLst>
            <pc:docMk/>
            <pc:sldMk cId="3176580733" sldId="256"/>
            <ac:picMk id="137" creationId="{4DAFB04C-DAFE-8AD8-0142-599A4B15B558}"/>
          </ac:picMkLst>
        </pc:picChg>
        <pc:picChg chg="del mod">
          <ac:chgData name="Dennis Geckert" userId="cbb70d2179bb5488" providerId="LiveId" clId="{75308B8E-2224-403D-B077-4F3167CA609E}" dt="2023-06-19T08:38:07.546" v="149" actId="478"/>
          <ac:picMkLst>
            <pc:docMk/>
            <pc:sldMk cId="3176580733" sldId="256"/>
            <ac:picMk id="138" creationId="{638ADD17-91B1-D15E-BC5C-BAFA6B754CD4}"/>
          </ac:picMkLst>
        </pc:picChg>
        <pc:picChg chg="del mod">
          <ac:chgData name="Dennis Geckert" userId="cbb70d2179bb5488" providerId="LiveId" clId="{75308B8E-2224-403D-B077-4F3167CA609E}" dt="2023-06-19T08:38:08.210" v="150" actId="478"/>
          <ac:picMkLst>
            <pc:docMk/>
            <pc:sldMk cId="3176580733" sldId="256"/>
            <ac:picMk id="139" creationId="{C6163BB6-B916-130B-D225-D0D5049F3F4F}"/>
          </ac:picMkLst>
        </pc:picChg>
      </pc:sldChg>
      <pc:sldChg chg="addSp delSp modSp new mod">
        <pc:chgData name="Dennis Geckert" userId="cbb70d2179bb5488" providerId="LiveId" clId="{75308B8E-2224-403D-B077-4F3167CA609E}" dt="2023-06-30T05:56:07.914" v="1155" actId="20577"/>
        <pc:sldMkLst>
          <pc:docMk/>
          <pc:sldMk cId="534560028" sldId="257"/>
        </pc:sldMkLst>
        <pc:spChg chg="del mod">
          <ac:chgData name="Dennis Geckert" userId="cbb70d2179bb5488" providerId="LiveId" clId="{75308B8E-2224-403D-B077-4F3167CA609E}" dt="2023-06-26T11:27:55.784" v="435" actId="478"/>
          <ac:spMkLst>
            <pc:docMk/>
            <pc:sldMk cId="534560028" sldId="257"/>
            <ac:spMk id="2" creationId="{2170FD28-20E5-4E24-203A-80CB5776BA1C}"/>
          </ac:spMkLst>
        </pc:spChg>
        <pc:spChg chg="add mod">
          <ac:chgData name="Dennis Geckert" userId="cbb70d2179bb5488" providerId="LiveId" clId="{75308B8E-2224-403D-B077-4F3167CA609E}" dt="2023-06-30T05:56:07.914" v="1155" actId="20577"/>
          <ac:spMkLst>
            <pc:docMk/>
            <pc:sldMk cId="534560028" sldId="257"/>
            <ac:spMk id="2" creationId="{34B09C3D-5A3D-DF52-7FE1-D17A32D221A3}"/>
          </ac:spMkLst>
        </pc:spChg>
        <pc:spChg chg="del">
          <ac:chgData name="Dennis Geckert" userId="cbb70d2179bb5488" providerId="LiveId" clId="{75308B8E-2224-403D-B077-4F3167CA609E}" dt="2023-06-26T11:27:56.789" v="436" actId="478"/>
          <ac:spMkLst>
            <pc:docMk/>
            <pc:sldMk cId="534560028" sldId="257"/>
            <ac:spMk id="3" creationId="{016CDC4E-F81C-C42F-F9A6-F46DE4FE937A}"/>
          </ac:spMkLst>
        </pc:spChg>
        <pc:spChg chg="add del mod">
          <ac:chgData name="Dennis Geckert" userId="cbb70d2179bb5488" providerId="LiveId" clId="{75308B8E-2224-403D-B077-4F3167CA609E}" dt="2023-06-26T11:27:57.367" v="437" actId="478"/>
          <ac:spMkLst>
            <pc:docMk/>
            <pc:sldMk cId="534560028" sldId="257"/>
            <ac:spMk id="5" creationId="{D1DAEC26-67FD-9BA0-8512-44D97538B908}"/>
          </ac:spMkLst>
        </pc:spChg>
        <pc:spChg chg="add mod">
          <ac:chgData name="Dennis Geckert" userId="cbb70d2179bb5488" providerId="LiveId" clId="{75308B8E-2224-403D-B077-4F3167CA609E}" dt="2023-06-26T11:35:58.265" v="754" actId="1076"/>
          <ac:spMkLst>
            <pc:docMk/>
            <pc:sldMk cId="534560028" sldId="257"/>
            <ac:spMk id="6" creationId="{62B8F39D-F718-A838-5113-402881198C4C}"/>
          </ac:spMkLst>
        </pc:spChg>
        <pc:spChg chg="add mod">
          <ac:chgData name="Dennis Geckert" userId="cbb70d2179bb5488" providerId="LiveId" clId="{75308B8E-2224-403D-B077-4F3167CA609E}" dt="2023-06-30T05:55:56.824" v="1150" actId="1076"/>
          <ac:spMkLst>
            <pc:docMk/>
            <pc:sldMk cId="534560028" sldId="257"/>
            <ac:spMk id="7" creationId="{F110B47D-1843-5E67-67AE-4BD37DDC52A6}"/>
          </ac:spMkLst>
        </pc:spChg>
        <pc:spChg chg="add mod">
          <ac:chgData name="Dennis Geckert" userId="cbb70d2179bb5488" providerId="LiveId" clId="{75308B8E-2224-403D-B077-4F3167CA609E}" dt="2023-06-30T05:52:28.004" v="884" actId="1076"/>
          <ac:spMkLst>
            <pc:docMk/>
            <pc:sldMk cId="534560028" sldId="257"/>
            <ac:spMk id="8" creationId="{DAC3AB11-3AA0-40B9-62EC-657EA572A54C}"/>
          </ac:spMkLst>
        </pc:spChg>
        <pc:spChg chg="add mod">
          <ac:chgData name="Dennis Geckert" userId="cbb70d2179bb5488" providerId="LiveId" clId="{75308B8E-2224-403D-B077-4F3167CA609E}" dt="2023-06-30T05:52:28.004" v="884" actId="1076"/>
          <ac:spMkLst>
            <pc:docMk/>
            <pc:sldMk cId="534560028" sldId="257"/>
            <ac:spMk id="9" creationId="{77E9DF27-F9B0-6B3F-1945-A10D22CC67B2}"/>
          </ac:spMkLst>
        </pc:spChg>
        <pc:spChg chg="add mod">
          <ac:chgData name="Dennis Geckert" userId="cbb70d2179bb5488" providerId="LiveId" clId="{75308B8E-2224-403D-B077-4F3167CA609E}" dt="2023-06-30T05:52:28.004" v="884" actId="1076"/>
          <ac:spMkLst>
            <pc:docMk/>
            <pc:sldMk cId="534560028" sldId="257"/>
            <ac:spMk id="10" creationId="{29F1E1B2-2539-5E95-0F45-E882915D24AB}"/>
          </ac:spMkLst>
        </pc:spChg>
        <pc:spChg chg="add mod">
          <ac:chgData name="Dennis Geckert" userId="cbb70d2179bb5488" providerId="LiveId" clId="{75308B8E-2224-403D-B077-4F3167CA609E}" dt="2023-06-30T05:52:28.004" v="884" actId="1076"/>
          <ac:spMkLst>
            <pc:docMk/>
            <pc:sldMk cId="534560028" sldId="257"/>
            <ac:spMk id="13" creationId="{5FB35457-DA1D-5AF8-6C38-27F0612A3D46}"/>
          </ac:spMkLst>
        </pc:spChg>
        <pc:spChg chg="add mod">
          <ac:chgData name="Dennis Geckert" userId="cbb70d2179bb5488" providerId="LiveId" clId="{75308B8E-2224-403D-B077-4F3167CA609E}" dt="2023-06-30T05:52:28.004" v="884" actId="1076"/>
          <ac:spMkLst>
            <pc:docMk/>
            <pc:sldMk cId="534560028" sldId="257"/>
            <ac:spMk id="14" creationId="{87D11C6B-35A5-6EC3-103C-FC0F6DE26FEA}"/>
          </ac:spMkLst>
        </pc:spChg>
        <pc:spChg chg="add mod">
          <ac:chgData name="Dennis Geckert" userId="cbb70d2179bb5488" providerId="LiveId" clId="{75308B8E-2224-403D-B077-4F3167CA609E}" dt="2023-06-30T05:52:28.004" v="884" actId="1076"/>
          <ac:spMkLst>
            <pc:docMk/>
            <pc:sldMk cId="534560028" sldId="257"/>
            <ac:spMk id="15" creationId="{5500DB0F-95B6-6D92-B861-1BE110C21401}"/>
          </ac:spMkLst>
        </pc:spChg>
        <pc:spChg chg="add mod">
          <ac:chgData name="Dennis Geckert" userId="cbb70d2179bb5488" providerId="LiveId" clId="{75308B8E-2224-403D-B077-4F3167CA609E}" dt="2023-06-30T05:55:32.295" v="1146" actId="1076"/>
          <ac:spMkLst>
            <pc:docMk/>
            <pc:sldMk cId="534560028" sldId="257"/>
            <ac:spMk id="18" creationId="{84F0634D-A7D0-9D09-B37D-E2F6C4E3F716}"/>
          </ac:spMkLst>
        </pc:spChg>
        <pc:picChg chg="add mod">
          <ac:chgData name="Dennis Geckert" userId="cbb70d2179bb5488" providerId="LiveId" clId="{75308B8E-2224-403D-B077-4F3167CA609E}" dt="2023-06-30T05:55:27.920" v="1145" actId="1076"/>
          <ac:picMkLst>
            <pc:docMk/>
            <pc:sldMk cId="534560028" sldId="257"/>
            <ac:picMk id="12" creationId="{AE3D7AB1-4D2A-9DC5-117B-C3FD2A39DCA2}"/>
          </ac:picMkLst>
        </pc:picChg>
        <pc:picChg chg="add mod">
          <ac:chgData name="Dennis Geckert" userId="cbb70d2179bb5488" providerId="LiveId" clId="{75308B8E-2224-403D-B077-4F3167CA609E}" dt="2023-06-26T11:40:58.632" v="863" actId="14100"/>
          <ac:picMkLst>
            <pc:docMk/>
            <pc:sldMk cId="534560028" sldId="257"/>
            <ac:picMk id="17" creationId="{CE2E5EB4-E608-0DA3-613B-338283B686AD}"/>
          </ac:picMkLst>
        </pc:picChg>
      </pc:sldChg>
      <pc:sldChg chg="addSp delSp modSp new del mod">
        <pc:chgData name="Dennis Geckert" userId="cbb70d2179bb5488" providerId="LiveId" clId="{75308B8E-2224-403D-B077-4F3167CA609E}" dt="2023-06-26T12:10:30.558" v="883" actId="47"/>
        <pc:sldMkLst>
          <pc:docMk/>
          <pc:sldMk cId="3591949695" sldId="258"/>
        </pc:sldMkLst>
        <pc:spChg chg="del">
          <ac:chgData name="Dennis Geckert" userId="cbb70d2179bb5488" providerId="LiveId" clId="{75308B8E-2224-403D-B077-4F3167CA609E}" dt="2023-06-26T11:47:41.338" v="873" actId="478"/>
          <ac:spMkLst>
            <pc:docMk/>
            <pc:sldMk cId="3591949695" sldId="258"/>
            <ac:spMk id="2" creationId="{4687A5DC-A84C-43C4-8403-083B64B0CF4D}"/>
          </ac:spMkLst>
        </pc:spChg>
        <pc:spChg chg="del">
          <ac:chgData name="Dennis Geckert" userId="cbb70d2179bb5488" providerId="LiveId" clId="{75308B8E-2224-403D-B077-4F3167CA609E}" dt="2023-06-26T11:47:42.369" v="874" actId="478"/>
          <ac:spMkLst>
            <pc:docMk/>
            <pc:sldMk cId="3591949695" sldId="258"/>
            <ac:spMk id="3" creationId="{5E9CDD01-E9CA-8AEA-DBCC-6C6540DBCD7E}"/>
          </ac:spMkLst>
        </pc:spChg>
        <pc:spChg chg="add mod">
          <ac:chgData name="Dennis Geckert" userId="cbb70d2179bb5488" providerId="LiveId" clId="{75308B8E-2224-403D-B077-4F3167CA609E}" dt="2023-06-26T11:48:09.353" v="881" actId="1076"/>
          <ac:spMkLst>
            <pc:docMk/>
            <pc:sldMk cId="3591949695" sldId="258"/>
            <ac:spMk id="5" creationId="{1BC7809A-C1E1-9631-88EF-7B0BE4BCA3DD}"/>
          </ac:spMkLst>
        </pc:spChg>
        <pc:spChg chg="add mod">
          <ac:chgData name="Dennis Geckert" userId="cbb70d2179bb5488" providerId="LiveId" clId="{75308B8E-2224-403D-B077-4F3167CA609E}" dt="2023-06-26T11:47:58.058" v="877" actId="1076"/>
          <ac:spMkLst>
            <pc:docMk/>
            <pc:sldMk cId="3591949695" sldId="258"/>
            <ac:spMk id="6" creationId="{6B69ACC5-531B-8580-87B7-53D583C088FF}"/>
          </ac:spMkLst>
        </pc:spChg>
        <pc:spChg chg="add mod">
          <ac:chgData name="Dennis Geckert" userId="cbb70d2179bb5488" providerId="LiveId" clId="{75308B8E-2224-403D-B077-4F3167CA609E}" dt="2023-06-26T11:48:20.129" v="882" actId="1076"/>
          <ac:spMkLst>
            <pc:docMk/>
            <pc:sldMk cId="3591949695" sldId="258"/>
            <ac:spMk id="7" creationId="{FD45C00F-2DAF-7AC1-6427-3D91BA8A58D0}"/>
          </ac:spMkLst>
        </pc:spChg>
        <pc:spChg chg="add mod">
          <ac:chgData name="Dennis Geckert" userId="cbb70d2179bb5488" providerId="LiveId" clId="{75308B8E-2224-403D-B077-4F3167CA609E}" dt="2023-06-26T11:48:04.046" v="880" actId="1076"/>
          <ac:spMkLst>
            <pc:docMk/>
            <pc:sldMk cId="3591949695" sldId="258"/>
            <ac:spMk id="8" creationId="{52181BA8-9367-109D-8D37-855A665D407F}"/>
          </ac:spMkLst>
        </pc:spChg>
        <pc:graphicFrameChg chg="add mod modGraphic">
          <ac:chgData name="Dennis Geckert" userId="cbb70d2179bb5488" providerId="LiveId" clId="{75308B8E-2224-403D-B077-4F3167CA609E}" dt="2023-06-26T11:47:58.058" v="877" actId="1076"/>
          <ac:graphicFrameMkLst>
            <pc:docMk/>
            <pc:sldMk cId="3591949695" sldId="258"/>
            <ac:graphicFrameMk id="4" creationId="{0E4C7840-DBEF-E58E-8F51-E35C68E0B48F}"/>
          </ac:graphicFrameMkLst>
        </pc:graphicFrameChg>
        <pc:picChg chg="add mod">
          <ac:chgData name="Dennis Geckert" userId="cbb70d2179bb5488" providerId="LiveId" clId="{75308B8E-2224-403D-B077-4F3167CA609E}" dt="2023-06-26T11:47:58.058" v="877" actId="1076"/>
          <ac:picMkLst>
            <pc:docMk/>
            <pc:sldMk cId="3591949695" sldId="258"/>
            <ac:picMk id="9" creationId="{9663B0B5-F219-CD03-90F7-A915A2D57E99}"/>
          </ac:picMkLst>
        </pc:picChg>
      </pc:sldChg>
    </pc:docChg>
  </pc:docChgLst>
  <pc:docChgLst>
    <pc:chgData name="Dennis Geckert" userId="cbb70d2179bb5488" providerId="LiveId" clId="{FD3E2675-FA94-4BA0-9606-8A7FB761D123}"/>
    <pc:docChg chg="undo custSel modSld modMainMaster">
      <pc:chgData name="Dennis Geckert" userId="cbb70d2179bb5488" providerId="LiveId" clId="{FD3E2675-FA94-4BA0-9606-8A7FB761D123}" dt="2023-06-19T04:50:50.011" v="210"/>
      <pc:docMkLst>
        <pc:docMk/>
      </pc:docMkLst>
      <pc:sldChg chg="addSp delSp modSp mod">
        <pc:chgData name="Dennis Geckert" userId="cbb70d2179bb5488" providerId="LiveId" clId="{FD3E2675-FA94-4BA0-9606-8A7FB761D123}" dt="2023-06-19T04:50:50.011" v="210"/>
        <pc:sldMkLst>
          <pc:docMk/>
          <pc:sldMk cId="3176580733" sldId="256"/>
        </pc:sldMkLst>
        <pc:spChg chg="mod">
          <ac:chgData name="Dennis Geckert" userId="cbb70d2179bb5488" providerId="LiveId" clId="{FD3E2675-FA94-4BA0-9606-8A7FB761D123}" dt="2023-06-19T04:44:53.239" v="145" actId="1076"/>
          <ac:spMkLst>
            <pc:docMk/>
            <pc:sldMk cId="3176580733" sldId="256"/>
            <ac:spMk id="5" creationId="{8120394C-94C6-1EB3-C841-5EDE04397B58}"/>
          </ac:spMkLst>
        </pc:spChg>
        <pc:spChg chg="add mod">
          <ac:chgData name="Dennis Geckert" userId="cbb70d2179bb5488" providerId="LiveId" clId="{FD3E2675-FA94-4BA0-9606-8A7FB761D123}" dt="2023-06-19T04:44:53.239" v="145" actId="1076"/>
          <ac:spMkLst>
            <pc:docMk/>
            <pc:sldMk cId="3176580733" sldId="256"/>
            <ac:spMk id="22" creationId="{261B5A72-C147-A6F1-2769-6E7BC80D838A}"/>
          </ac:spMkLst>
        </pc:spChg>
        <pc:spChg chg="add mod">
          <ac:chgData name="Dennis Geckert" userId="cbb70d2179bb5488" providerId="LiveId" clId="{FD3E2675-FA94-4BA0-9606-8A7FB761D123}" dt="2023-06-19T04:44:53.239" v="145" actId="1076"/>
          <ac:spMkLst>
            <pc:docMk/>
            <pc:sldMk cId="3176580733" sldId="256"/>
            <ac:spMk id="33" creationId="{8F4D273A-7227-F527-564D-0908B24DEE6F}"/>
          </ac:spMkLst>
        </pc:spChg>
        <pc:spChg chg="add del mod">
          <ac:chgData name="Dennis Geckert" userId="cbb70d2179bb5488" providerId="LiveId" clId="{FD3E2675-FA94-4BA0-9606-8A7FB761D123}" dt="2023-06-19T04:44:53.239" v="145" actId="1076"/>
          <ac:spMkLst>
            <pc:docMk/>
            <pc:sldMk cId="3176580733" sldId="256"/>
            <ac:spMk id="53" creationId="{E304AC6E-F306-08EC-F924-25F4774D75CE}"/>
          </ac:spMkLst>
        </pc:spChg>
        <pc:spChg chg="del">
          <ac:chgData name="Dennis Geckert" userId="cbb70d2179bb5488" providerId="LiveId" clId="{FD3E2675-FA94-4BA0-9606-8A7FB761D123}" dt="2023-06-17T11:23:07.172" v="28" actId="478"/>
          <ac:spMkLst>
            <pc:docMk/>
            <pc:sldMk cId="3176580733" sldId="256"/>
            <ac:spMk id="55" creationId="{9D66AD82-B208-4F25-3AF4-D941B5DE9FA3}"/>
          </ac:spMkLst>
        </pc:spChg>
        <pc:spChg chg="add mod">
          <ac:chgData name="Dennis Geckert" userId="cbb70d2179bb5488" providerId="LiveId" clId="{FD3E2675-FA94-4BA0-9606-8A7FB761D123}" dt="2023-06-19T04:44:53.239" v="145" actId="1076"/>
          <ac:spMkLst>
            <pc:docMk/>
            <pc:sldMk cId="3176580733" sldId="256"/>
            <ac:spMk id="56" creationId="{D913584D-0D65-3559-2B4C-2DD6ED232972}"/>
          </ac:spMkLst>
        </pc:spChg>
        <pc:spChg chg="del">
          <ac:chgData name="Dennis Geckert" userId="cbb70d2179bb5488" providerId="LiveId" clId="{FD3E2675-FA94-4BA0-9606-8A7FB761D123}" dt="2023-06-17T11:23:37.908" v="39" actId="478"/>
          <ac:spMkLst>
            <pc:docMk/>
            <pc:sldMk cId="3176580733" sldId="256"/>
            <ac:spMk id="66" creationId="{69AB704D-2AFD-F790-2B50-8F3DDAB79F36}"/>
          </ac:spMkLst>
        </pc:spChg>
        <pc:spChg chg="add mod">
          <ac:chgData name="Dennis Geckert" userId="cbb70d2179bb5488" providerId="LiveId" clId="{FD3E2675-FA94-4BA0-9606-8A7FB761D123}" dt="2023-06-19T04:44:53.239" v="145" actId="1076"/>
          <ac:spMkLst>
            <pc:docMk/>
            <pc:sldMk cId="3176580733" sldId="256"/>
            <ac:spMk id="67" creationId="{6D4CD6E8-8035-54DE-D0A4-8A3747AE2B60}"/>
          </ac:spMkLst>
        </pc:spChg>
        <pc:spChg chg="del">
          <ac:chgData name="Dennis Geckert" userId="cbb70d2179bb5488" providerId="LiveId" clId="{FD3E2675-FA94-4BA0-9606-8A7FB761D123}" dt="2023-06-17T11:23:08.713" v="29" actId="478"/>
          <ac:spMkLst>
            <pc:docMk/>
            <pc:sldMk cId="3176580733" sldId="256"/>
            <ac:spMk id="68" creationId="{CEC63B3D-5884-395E-8A03-D98D64332F3A}"/>
          </ac:spMkLst>
        </pc:spChg>
        <pc:spChg chg="add mod">
          <ac:chgData name="Dennis Geckert" userId="cbb70d2179bb5488" providerId="LiveId" clId="{FD3E2675-FA94-4BA0-9606-8A7FB761D123}" dt="2023-06-19T04:44:53.239" v="145" actId="1076"/>
          <ac:spMkLst>
            <pc:docMk/>
            <pc:sldMk cId="3176580733" sldId="256"/>
            <ac:spMk id="79" creationId="{6BFF823F-D67C-7CBE-1FDA-15380E381E3D}"/>
          </ac:spMkLst>
        </pc:spChg>
        <pc:spChg chg="del">
          <ac:chgData name="Dennis Geckert" userId="cbb70d2179bb5488" providerId="LiveId" clId="{FD3E2675-FA94-4BA0-9606-8A7FB761D123}" dt="2023-06-17T11:23:37.908" v="39" actId="478"/>
          <ac:spMkLst>
            <pc:docMk/>
            <pc:sldMk cId="3176580733" sldId="256"/>
            <ac:spMk id="79" creationId="{E489292F-7B1C-07A4-CB85-181A8BCE6C4D}"/>
          </ac:spMkLst>
        </pc:spChg>
        <pc:spChg chg="del">
          <ac:chgData name="Dennis Geckert" userId="cbb70d2179bb5488" providerId="LiveId" clId="{FD3E2675-FA94-4BA0-9606-8A7FB761D123}" dt="2023-06-17T11:23:09.936" v="30" actId="478"/>
          <ac:spMkLst>
            <pc:docMk/>
            <pc:sldMk cId="3176580733" sldId="256"/>
            <ac:spMk id="81" creationId="{CD19EC92-EA8C-EEB3-1CC4-F35A7237A9CD}"/>
          </ac:spMkLst>
        </pc:spChg>
        <pc:spChg chg="add mod">
          <ac:chgData name="Dennis Geckert" userId="cbb70d2179bb5488" providerId="LiveId" clId="{FD3E2675-FA94-4BA0-9606-8A7FB761D123}" dt="2023-06-19T04:44:53.239" v="145" actId="1076"/>
          <ac:spMkLst>
            <pc:docMk/>
            <pc:sldMk cId="3176580733" sldId="256"/>
            <ac:spMk id="90" creationId="{3899DE4A-5BF0-D980-8E28-51481815E366}"/>
          </ac:spMkLst>
        </pc:spChg>
        <pc:spChg chg="del">
          <ac:chgData name="Dennis Geckert" userId="cbb70d2179bb5488" providerId="LiveId" clId="{FD3E2675-FA94-4BA0-9606-8A7FB761D123}" dt="2023-06-17T11:23:37.908" v="39" actId="478"/>
          <ac:spMkLst>
            <pc:docMk/>
            <pc:sldMk cId="3176580733" sldId="256"/>
            <ac:spMk id="92" creationId="{C5F472CD-4FCD-8321-1D64-DD074C14418A}"/>
          </ac:spMkLst>
        </pc:spChg>
        <pc:spChg chg="add del mod">
          <ac:chgData name="Dennis Geckert" userId="cbb70d2179bb5488" providerId="LiveId" clId="{FD3E2675-FA94-4BA0-9606-8A7FB761D123}" dt="2023-06-17T11:23:37.908" v="39" actId="478"/>
          <ac:spMkLst>
            <pc:docMk/>
            <pc:sldMk cId="3176580733" sldId="256"/>
            <ac:spMk id="93" creationId="{D3138C11-4C1E-8502-8CB6-5E21BCDBCF74}"/>
          </ac:spMkLst>
        </pc:spChg>
        <pc:spChg chg="add del mod">
          <ac:chgData name="Dennis Geckert" userId="cbb70d2179bb5488" providerId="LiveId" clId="{FD3E2675-FA94-4BA0-9606-8A7FB761D123}" dt="2023-06-17T11:23:37.908" v="39" actId="478"/>
          <ac:spMkLst>
            <pc:docMk/>
            <pc:sldMk cId="3176580733" sldId="256"/>
            <ac:spMk id="94" creationId="{E430C351-E185-AFD3-C2D7-8FEEA12BCF80}"/>
          </ac:spMkLst>
        </pc:spChg>
        <pc:spChg chg="add del mod">
          <ac:chgData name="Dennis Geckert" userId="cbb70d2179bb5488" providerId="LiveId" clId="{FD3E2675-FA94-4BA0-9606-8A7FB761D123}" dt="2023-06-17T11:23:37.908" v="39" actId="478"/>
          <ac:spMkLst>
            <pc:docMk/>
            <pc:sldMk cId="3176580733" sldId="256"/>
            <ac:spMk id="95" creationId="{450E16DD-AE69-69F8-0627-3568E6A7E8E9}"/>
          </ac:spMkLst>
        </pc:spChg>
        <pc:spChg chg="add del mod">
          <ac:chgData name="Dennis Geckert" userId="cbb70d2179bb5488" providerId="LiveId" clId="{FD3E2675-FA94-4BA0-9606-8A7FB761D123}" dt="2023-06-19T04:40:34.791" v="96" actId="478"/>
          <ac:spMkLst>
            <pc:docMk/>
            <pc:sldMk cId="3176580733" sldId="256"/>
            <ac:spMk id="97" creationId="{8BF73D0D-51AB-D67F-96E6-23E2E1F1D099}"/>
          </ac:spMkLst>
        </pc:spChg>
        <pc:spChg chg="add del mod">
          <ac:chgData name="Dennis Geckert" userId="cbb70d2179bb5488" providerId="LiveId" clId="{FD3E2675-FA94-4BA0-9606-8A7FB761D123}" dt="2023-06-19T04:40:34.791" v="96" actId="478"/>
          <ac:spMkLst>
            <pc:docMk/>
            <pc:sldMk cId="3176580733" sldId="256"/>
            <ac:spMk id="108" creationId="{0E92643A-61B9-B6BF-B2B5-4B82A7C51676}"/>
          </ac:spMkLst>
        </pc:spChg>
        <pc:spChg chg="add del mod">
          <ac:chgData name="Dennis Geckert" userId="cbb70d2179bb5488" providerId="LiveId" clId="{FD3E2675-FA94-4BA0-9606-8A7FB761D123}" dt="2023-06-19T04:40:34.791" v="96" actId="478"/>
          <ac:spMkLst>
            <pc:docMk/>
            <pc:sldMk cId="3176580733" sldId="256"/>
            <ac:spMk id="110" creationId="{88C4032C-4724-2577-11B0-A0D11293F956}"/>
          </ac:spMkLst>
        </pc:spChg>
        <pc:spChg chg="add del mod">
          <ac:chgData name="Dennis Geckert" userId="cbb70d2179bb5488" providerId="LiveId" clId="{FD3E2675-FA94-4BA0-9606-8A7FB761D123}" dt="2023-06-19T04:40:34.791" v="96" actId="478"/>
          <ac:spMkLst>
            <pc:docMk/>
            <pc:sldMk cId="3176580733" sldId="256"/>
            <ac:spMk id="121" creationId="{148C81E0-F642-906D-0BEB-0DF9CC39D366}"/>
          </ac:spMkLst>
        </pc:spChg>
        <pc:spChg chg="add del mod">
          <ac:chgData name="Dennis Geckert" userId="cbb70d2179bb5488" providerId="LiveId" clId="{FD3E2675-FA94-4BA0-9606-8A7FB761D123}" dt="2023-06-19T04:40:34.791" v="96" actId="478"/>
          <ac:spMkLst>
            <pc:docMk/>
            <pc:sldMk cId="3176580733" sldId="256"/>
            <ac:spMk id="123" creationId="{707CA6DC-F351-23E0-7CF5-6FA6383BDA95}"/>
          </ac:spMkLst>
        </pc:spChg>
        <pc:spChg chg="add del mod">
          <ac:chgData name="Dennis Geckert" userId="cbb70d2179bb5488" providerId="LiveId" clId="{FD3E2675-FA94-4BA0-9606-8A7FB761D123}" dt="2023-06-19T04:40:34.791" v="96" actId="478"/>
          <ac:spMkLst>
            <pc:docMk/>
            <pc:sldMk cId="3176580733" sldId="256"/>
            <ac:spMk id="134" creationId="{A0CC1E7C-A2FF-B3DF-6FBE-F5596E39A216}"/>
          </ac:spMkLst>
        </pc:spChg>
        <pc:graphicFrameChg chg="add mod modGraphic">
          <ac:chgData name="Dennis Geckert" userId="cbb70d2179bb5488" providerId="LiveId" clId="{FD3E2675-FA94-4BA0-9606-8A7FB761D123}" dt="2023-06-19T04:47:42.383" v="204"/>
          <ac:graphicFrameMkLst>
            <pc:docMk/>
            <pc:sldMk cId="3176580733" sldId="256"/>
            <ac:graphicFrameMk id="21" creationId="{ABD476DC-8242-01D0-0616-3B69732F817A}"/>
          </ac:graphicFrameMkLst>
        </pc:graphicFrameChg>
        <pc:graphicFrameChg chg="mod modGraphic">
          <ac:chgData name="Dennis Geckert" userId="cbb70d2179bb5488" providerId="LiveId" clId="{FD3E2675-FA94-4BA0-9606-8A7FB761D123}" dt="2023-06-19T04:50:41.721" v="208"/>
          <ac:graphicFrameMkLst>
            <pc:docMk/>
            <pc:sldMk cId="3176580733" sldId="256"/>
            <ac:graphicFrameMk id="38" creationId="{806F8ED1-C0A9-5D42-E787-DD1208FB8A94}"/>
          </ac:graphicFrameMkLst>
        </pc:graphicFrameChg>
        <pc:graphicFrameChg chg="del">
          <ac:chgData name="Dennis Geckert" userId="cbb70d2179bb5488" providerId="LiveId" clId="{FD3E2675-FA94-4BA0-9606-8A7FB761D123}" dt="2023-06-17T11:23:37.908" v="39" actId="478"/>
          <ac:graphicFrameMkLst>
            <pc:docMk/>
            <pc:sldMk cId="3176580733" sldId="256"/>
            <ac:graphicFrameMk id="54" creationId="{67B5F700-6664-3ADA-AF7A-23225C8BA6CE}"/>
          </ac:graphicFrameMkLst>
        </pc:graphicFrameChg>
        <pc:graphicFrameChg chg="add mod modGraphic">
          <ac:chgData name="Dennis Geckert" userId="cbb70d2179bb5488" providerId="LiveId" clId="{FD3E2675-FA94-4BA0-9606-8A7FB761D123}" dt="2023-06-19T04:50:46.234" v="209"/>
          <ac:graphicFrameMkLst>
            <pc:docMk/>
            <pc:sldMk cId="3176580733" sldId="256"/>
            <ac:graphicFrameMk id="55" creationId="{3F0DEC2B-323A-0E0C-2E92-86C3991CA51F}"/>
          </ac:graphicFrameMkLst>
        </pc:graphicFrameChg>
        <pc:graphicFrameChg chg="del">
          <ac:chgData name="Dennis Geckert" userId="cbb70d2179bb5488" providerId="LiveId" clId="{FD3E2675-FA94-4BA0-9606-8A7FB761D123}" dt="2023-06-17T11:23:37.908" v="39" actId="478"/>
          <ac:graphicFrameMkLst>
            <pc:docMk/>
            <pc:sldMk cId="3176580733" sldId="256"/>
            <ac:graphicFrameMk id="67" creationId="{03681C2E-EACD-3744-F7E0-EBF29D67454C}"/>
          </ac:graphicFrameMkLst>
        </pc:graphicFrameChg>
        <pc:graphicFrameChg chg="add mod modGraphic">
          <ac:chgData name="Dennis Geckert" userId="cbb70d2179bb5488" providerId="LiveId" clId="{FD3E2675-FA94-4BA0-9606-8A7FB761D123}" dt="2023-06-19T04:50:50.011" v="210"/>
          <ac:graphicFrameMkLst>
            <pc:docMk/>
            <pc:sldMk cId="3176580733" sldId="256"/>
            <ac:graphicFrameMk id="78" creationId="{B54E2BA1-6D4C-B334-3135-0193C3C304D5}"/>
          </ac:graphicFrameMkLst>
        </pc:graphicFrameChg>
        <pc:graphicFrameChg chg="del">
          <ac:chgData name="Dennis Geckert" userId="cbb70d2179bb5488" providerId="LiveId" clId="{FD3E2675-FA94-4BA0-9606-8A7FB761D123}" dt="2023-06-17T11:23:37.908" v="39" actId="478"/>
          <ac:graphicFrameMkLst>
            <pc:docMk/>
            <pc:sldMk cId="3176580733" sldId="256"/>
            <ac:graphicFrameMk id="80" creationId="{BD10B837-B90F-3BCD-F4BF-AA2E680F37CC}"/>
          </ac:graphicFrameMkLst>
        </pc:graphicFrameChg>
        <pc:graphicFrameChg chg="add del mod">
          <ac:chgData name="Dennis Geckert" userId="cbb70d2179bb5488" providerId="LiveId" clId="{FD3E2675-FA94-4BA0-9606-8A7FB761D123}" dt="2023-06-19T04:40:34.791" v="96" actId="478"/>
          <ac:graphicFrameMkLst>
            <pc:docMk/>
            <pc:sldMk cId="3176580733" sldId="256"/>
            <ac:graphicFrameMk id="96" creationId="{876950E6-8A41-AFDC-DA2C-F74890DD6EEA}"/>
          </ac:graphicFrameMkLst>
        </pc:graphicFrameChg>
        <pc:graphicFrameChg chg="add del mod">
          <ac:chgData name="Dennis Geckert" userId="cbb70d2179bb5488" providerId="LiveId" clId="{FD3E2675-FA94-4BA0-9606-8A7FB761D123}" dt="2023-06-19T04:40:34.791" v="96" actId="478"/>
          <ac:graphicFrameMkLst>
            <pc:docMk/>
            <pc:sldMk cId="3176580733" sldId="256"/>
            <ac:graphicFrameMk id="109" creationId="{ACC3CF3D-0A23-4C9F-1438-192B7D17BC5A}"/>
          </ac:graphicFrameMkLst>
        </pc:graphicFrameChg>
        <pc:graphicFrameChg chg="add del mod">
          <ac:chgData name="Dennis Geckert" userId="cbb70d2179bb5488" providerId="LiveId" clId="{FD3E2675-FA94-4BA0-9606-8A7FB761D123}" dt="2023-06-19T04:40:34.791" v="96" actId="478"/>
          <ac:graphicFrameMkLst>
            <pc:docMk/>
            <pc:sldMk cId="3176580733" sldId="256"/>
            <ac:graphicFrameMk id="122" creationId="{8836055E-6C1D-DFD2-CE79-F40D819CCF26}"/>
          </ac:graphicFrameMkLst>
        </pc:graphicFrameChg>
        <pc:picChg chg="add mod">
          <ac:chgData name="Dennis Geckert" userId="cbb70d2179bb5488" providerId="LiveId" clId="{FD3E2675-FA94-4BA0-9606-8A7FB761D123}" dt="2023-06-19T04:44:53.239" v="145" actId="1076"/>
          <ac:picMkLst>
            <pc:docMk/>
            <pc:sldMk cId="3176580733" sldId="256"/>
            <ac:picMk id="3" creationId="{83F05E38-5C20-32D4-541A-8AC9121DE65D}"/>
          </ac:picMkLst>
        </pc:picChg>
        <pc:picChg chg="add mod">
          <ac:chgData name="Dennis Geckert" userId="cbb70d2179bb5488" providerId="LiveId" clId="{FD3E2675-FA94-4BA0-9606-8A7FB761D123}" dt="2023-06-19T04:44:53.239" v="145" actId="1076"/>
          <ac:picMkLst>
            <pc:docMk/>
            <pc:sldMk cId="3176580733" sldId="256"/>
            <ac:picMk id="4" creationId="{DB16584F-AB54-A7D2-5182-A80303F3D83F}"/>
          </ac:picMkLst>
        </pc:picChg>
        <pc:picChg chg="add mod">
          <ac:chgData name="Dennis Geckert" userId="cbb70d2179bb5488" providerId="LiveId" clId="{FD3E2675-FA94-4BA0-9606-8A7FB761D123}" dt="2023-06-19T04:44:53.239" v="145" actId="1076"/>
          <ac:picMkLst>
            <pc:docMk/>
            <pc:sldMk cId="3176580733" sldId="256"/>
            <ac:picMk id="6" creationId="{30C07FC4-3471-7C52-47F6-130D8CE02B37}"/>
          </ac:picMkLst>
        </pc:picChg>
        <pc:picChg chg="add mod">
          <ac:chgData name="Dennis Geckert" userId="cbb70d2179bb5488" providerId="LiveId" clId="{FD3E2675-FA94-4BA0-9606-8A7FB761D123}" dt="2023-06-19T04:44:53.239" v="145" actId="1076"/>
          <ac:picMkLst>
            <pc:docMk/>
            <pc:sldMk cId="3176580733" sldId="256"/>
            <ac:picMk id="7" creationId="{9E400A2D-D103-40B3-9C69-54FA62D170A7}"/>
          </ac:picMkLst>
        </pc:picChg>
        <pc:picChg chg="add mod">
          <ac:chgData name="Dennis Geckert" userId="cbb70d2179bb5488" providerId="LiveId" clId="{FD3E2675-FA94-4BA0-9606-8A7FB761D123}" dt="2023-06-19T04:44:53.239" v="145" actId="1076"/>
          <ac:picMkLst>
            <pc:docMk/>
            <pc:sldMk cId="3176580733" sldId="256"/>
            <ac:picMk id="8" creationId="{28C262A0-BDC9-C51C-21C8-75D8B688A1C9}"/>
          </ac:picMkLst>
        </pc:picChg>
        <pc:picChg chg="add mod">
          <ac:chgData name="Dennis Geckert" userId="cbb70d2179bb5488" providerId="LiveId" clId="{FD3E2675-FA94-4BA0-9606-8A7FB761D123}" dt="2023-06-19T04:44:53.239" v="145" actId="1076"/>
          <ac:picMkLst>
            <pc:docMk/>
            <pc:sldMk cId="3176580733" sldId="256"/>
            <ac:picMk id="9" creationId="{17BF2E24-92DD-FE6E-9F6D-4B1FC8E654FE}"/>
          </ac:picMkLst>
        </pc:picChg>
        <pc:picChg chg="add del mod">
          <ac:chgData name="Dennis Geckert" userId="cbb70d2179bb5488" providerId="LiveId" clId="{FD3E2675-FA94-4BA0-9606-8A7FB761D123}" dt="2023-06-19T04:38:24.382" v="72" actId="478"/>
          <ac:picMkLst>
            <pc:docMk/>
            <pc:sldMk cId="3176580733" sldId="256"/>
            <ac:picMk id="10" creationId="{0AC83EF8-B2DF-736B-C204-344C20AC6D3D}"/>
          </ac:picMkLst>
        </pc:picChg>
        <pc:picChg chg="add del mod">
          <ac:chgData name="Dennis Geckert" userId="cbb70d2179bb5488" providerId="LiveId" clId="{FD3E2675-FA94-4BA0-9606-8A7FB761D123}" dt="2023-06-19T04:38:25.526" v="73" actId="478"/>
          <ac:picMkLst>
            <pc:docMk/>
            <pc:sldMk cId="3176580733" sldId="256"/>
            <ac:picMk id="11" creationId="{B5FF7F85-BB8E-681F-A98B-5E77DFADF4C7}"/>
          </ac:picMkLst>
        </pc:picChg>
        <pc:picChg chg="add mod">
          <ac:chgData name="Dennis Geckert" userId="cbb70d2179bb5488" providerId="LiveId" clId="{FD3E2675-FA94-4BA0-9606-8A7FB761D123}" dt="2023-06-19T04:44:53.239" v="145" actId="1076"/>
          <ac:picMkLst>
            <pc:docMk/>
            <pc:sldMk cId="3176580733" sldId="256"/>
            <ac:picMk id="12" creationId="{CFC46066-38ED-42DC-1290-7615C71FCF64}"/>
          </ac:picMkLst>
        </pc:picChg>
        <pc:picChg chg="add mod">
          <ac:chgData name="Dennis Geckert" userId="cbb70d2179bb5488" providerId="LiveId" clId="{FD3E2675-FA94-4BA0-9606-8A7FB761D123}" dt="2023-06-19T04:44:53.239" v="145" actId="1076"/>
          <ac:picMkLst>
            <pc:docMk/>
            <pc:sldMk cId="3176580733" sldId="256"/>
            <ac:picMk id="13" creationId="{5DBF7DBD-7122-2388-0BA8-A965A1E8ADDD}"/>
          </ac:picMkLst>
        </pc:picChg>
        <pc:picChg chg="add mod">
          <ac:chgData name="Dennis Geckert" userId="cbb70d2179bb5488" providerId="LiveId" clId="{FD3E2675-FA94-4BA0-9606-8A7FB761D123}" dt="2023-06-19T04:44:53.239" v="145" actId="1076"/>
          <ac:picMkLst>
            <pc:docMk/>
            <pc:sldMk cId="3176580733" sldId="256"/>
            <ac:picMk id="15" creationId="{82CE7CD4-0E94-0CAE-C5F3-B31E9D86245C}"/>
          </ac:picMkLst>
        </pc:picChg>
        <pc:picChg chg="add mod">
          <ac:chgData name="Dennis Geckert" userId="cbb70d2179bb5488" providerId="LiveId" clId="{FD3E2675-FA94-4BA0-9606-8A7FB761D123}" dt="2023-06-19T04:44:53.239" v="145" actId="1076"/>
          <ac:picMkLst>
            <pc:docMk/>
            <pc:sldMk cId="3176580733" sldId="256"/>
            <ac:picMk id="17" creationId="{94F6783E-A57B-5BE8-8DC0-FE89E3A0144F}"/>
          </ac:picMkLst>
        </pc:picChg>
        <pc:picChg chg="mod">
          <ac:chgData name="Dennis Geckert" userId="cbb70d2179bb5488" providerId="LiveId" clId="{FD3E2675-FA94-4BA0-9606-8A7FB761D123}" dt="2023-06-19T04:44:53.239" v="145" actId="1076"/>
          <ac:picMkLst>
            <pc:docMk/>
            <pc:sldMk cId="3176580733" sldId="256"/>
            <ac:picMk id="18" creationId="{09AD5082-050C-B515-F361-11AD769949A4}"/>
          </ac:picMkLst>
        </pc:picChg>
        <pc:picChg chg="add del mod">
          <ac:chgData name="Dennis Geckert" userId="cbb70d2179bb5488" providerId="LiveId" clId="{FD3E2675-FA94-4BA0-9606-8A7FB761D123}" dt="2023-06-19T04:43:14.504" v="133" actId="478"/>
          <ac:picMkLst>
            <pc:docMk/>
            <pc:sldMk cId="3176580733" sldId="256"/>
            <ac:picMk id="20" creationId="{38A01708-F92C-F9C6-ADB6-8A41475CAA49}"/>
          </ac:picMkLst>
        </pc:picChg>
        <pc:picChg chg="add mod">
          <ac:chgData name="Dennis Geckert" userId="cbb70d2179bb5488" providerId="LiveId" clId="{FD3E2675-FA94-4BA0-9606-8A7FB761D123}" dt="2023-06-19T04:44:53.239" v="145" actId="1076"/>
          <ac:picMkLst>
            <pc:docMk/>
            <pc:sldMk cId="3176580733" sldId="256"/>
            <ac:picMk id="23" creationId="{42AE2CE6-5A45-E5A5-942B-819ABB48D765}"/>
          </ac:picMkLst>
        </pc:picChg>
        <pc:picChg chg="add mod">
          <ac:chgData name="Dennis Geckert" userId="cbb70d2179bb5488" providerId="LiveId" clId="{FD3E2675-FA94-4BA0-9606-8A7FB761D123}" dt="2023-06-19T04:44:53.239" v="145" actId="1076"/>
          <ac:picMkLst>
            <pc:docMk/>
            <pc:sldMk cId="3176580733" sldId="256"/>
            <ac:picMk id="24" creationId="{3713A109-53DF-27B5-A47A-4B71469763B8}"/>
          </ac:picMkLst>
        </pc:picChg>
        <pc:picChg chg="add mod">
          <ac:chgData name="Dennis Geckert" userId="cbb70d2179bb5488" providerId="LiveId" clId="{FD3E2675-FA94-4BA0-9606-8A7FB761D123}" dt="2023-06-19T04:44:53.239" v="145" actId="1076"/>
          <ac:picMkLst>
            <pc:docMk/>
            <pc:sldMk cId="3176580733" sldId="256"/>
            <ac:picMk id="25" creationId="{A267409C-5D65-7CCF-C7B8-164149BA5133}"/>
          </ac:picMkLst>
        </pc:picChg>
        <pc:picChg chg="add mod">
          <ac:chgData name="Dennis Geckert" userId="cbb70d2179bb5488" providerId="LiveId" clId="{FD3E2675-FA94-4BA0-9606-8A7FB761D123}" dt="2023-06-19T04:44:53.239" v="145" actId="1076"/>
          <ac:picMkLst>
            <pc:docMk/>
            <pc:sldMk cId="3176580733" sldId="256"/>
            <ac:picMk id="26" creationId="{2DC5475B-E3CD-0827-3B66-4CC75DF8B7D5}"/>
          </ac:picMkLst>
        </pc:picChg>
        <pc:picChg chg="add mod">
          <ac:chgData name="Dennis Geckert" userId="cbb70d2179bb5488" providerId="LiveId" clId="{FD3E2675-FA94-4BA0-9606-8A7FB761D123}" dt="2023-06-19T04:44:53.239" v="145" actId="1076"/>
          <ac:picMkLst>
            <pc:docMk/>
            <pc:sldMk cId="3176580733" sldId="256"/>
            <ac:picMk id="27" creationId="{B2169F3E-346A-53FA-710B-6B7AEADE9B1F}"/>
          </ac:picMkLst>
        </pc:picChg>
        <pc:picChg chg="add mod">
          <ac:chgData name="Dennis Geckert" userId="cbb70d2179bb5488" providerId="LiveId" clId="{FD3E2675-FA94-4BA0-9606-8A7FB761D123}" dt="2023-06-19T04:44:53.239" v="145" actId="1076"/>
          <ac:picMkLst>
            <pc:docMk/>
            <pc:sldMk cId="3176580733" sldId="256"/>
            <ac:picMk id="28" creationId="{E0C595FF-8091-A465-6AAF-69FA445AF749}"/>
          </ac:picMkLst>
        </pc:picChg>
        <pc:picChg chg="add mod">
          <ac:chgData name="Dennis Geckert" userId="cbb70d2179bb5488" providerId="LiveId" clId="{FD3E2675-FA94-4BA0-9606-8A7FB761D123}" dt="2023-06-19T04:44:53.239" v="145" actId="1076"/>
          <ac:picMkLst>
            <pc:docMk/>
            <pc:sldMk cId="3176580733" sldId="256"/>
            <ac:picMk id="29" creationId="{A3DF1DE8-3257-8E92-2AC8-70DA302AEF29}"/>
          </ac:picMkLst>
        </pc:picChg>
        <pc:picChg chg="add mod">
          <ac:chgData name="Dennis Geckert" userId="cbb70d2179bb5488" providerId="LiveId" clId="{FD3E2675-FA94-4BA0-9606-8A7FB761D123}" dt="2023-06-19T04:44:53.239" v="145" actId="1076"/>
          <ac:picMkLst>
            <pc:docMk/>
            <pc:sldMk cId="3176580733" sldId="256"/>
            <ac:picMk id="30" creationId="{A551783D-6B6D-1D7C-C4FE-448198BD68F8}"/>
          </ac:picMkLst>
        </pc:picChg>
        <pc:picChg chg="add mod">
          <ac:chgData name="Dennis Geckert" userId="cbb70d2179bb5488" providerId="LiveId" clId="{FD3E2675-FA94-4BA0-9606-8A7FB761D123}" dt="2023-06-19T04:44:53.239" v="145" actId="1076"/>
          <ac:picMkLst>
            <pc:docMk/>
            <pc:sldMk cId="3176580733" sldId="256"/>
            <ac:picMk id="31" creationId="{C8CB8F1A-B88C-1B73-B856-ED34FE88A65A}"/>
          </ac:picMkLst>
        </pc:picChg>
        <pc:picChg chg="add mod">
          <ac:chgData name="Dennis Geckert" userId="cbb70d2179bb5488" providerId="LiveId" clId="{FD3E2675-FA94-4BA0-9606-8A7FB761D123}" dt="2023-06-19T04:44:53.239" v="145" actId="1076"/>
          <ac:picMkLst>
            <pc:docMk/>
            <pc:sldMk cId="3176580733" sldId="256"/>
            <ac:picMk id="32" creationId="{BC6F1B0B-1BDF-56C8-A55A-7938E941E9BF}"/>
          </ac:picMkLst>
        </pc:picChg>
        <pc:picChg chg="add mod">
          <ac:chgData name="Dennis Geckert" userId="cbb70d2179bb5488" providerId="LiveId" clId="{FD3E2675-FA94-4BA0-9606-8A7FB761D123}" dt="2023-06-19T04:44:53.239" v="145" actId="1076"/>
          <ac:picMkLst>
            <pc:docMk/>
            <pc:sldMk cId="3176580733" sldId="256"/>
            <ac:picMk id="34" creationId="{D66F15C7-863A-11CE-9FF4-CC928E07E06B}"/>
          </ac:picMkLst>
        </pc:picChg>
        <pc:picChg chg="add mod">
          <ac:chgData name="Dennis Geckert" userId="cbb70d2179bb5488" providerId="LiveId" clId="{FD3E2675-FA94-4BA0-9606-8A7FB761D123}" dt="2023-06-19T04:44:53.239" v="145" actId="1076"/>
          <ac:picMkLst>
            <pc:docMk/>
            <pc:sldMk cId="3176580733" sldId="256"/>
            <ac:picMk id="35" creationId="{4914BC79-3A4A-DC96-F89D-354090794EC5}"/>
          </ac:picMkLst>
        </pc:picChg>
        <pc:picChg chg="add mod">
          <ac:chgData name="Dennis Geckert" userId="cbb70d2179bb5488" providerId="LiveId" clId="{FD3E2675-FA94-4BA0-9606-8A7FB761D123}" dt="2023-06-19T04:44:53.239" v="145" actId="1076"/>
          <ac:picMkLst>
            <pc:docMk/>
            <pc:sldMk cId="3176580733" sldId="256"/>
            <ac:picMk id="36" creationId="{77899AFC-5E63-E6F9-3E43-3AFCC4327A11}"/>
          </ac:picMkLst>
        </pc:picChg>
        <pc:picChg chg="add mod">
          <ac:chgData name="Dennis Geckert" userId="cbb70d2179bb5488" providerId="LiveId" clId="{FD3E2675-FA94-4BA0-9606-8A7FB761D123}" dt="2023-06-19T04:44:53.239" v="145" actId="1076"/>
          <ac:picMkLst>
            <pc:docMk/>
            <pc:sldMk cId="3176580733" sldId="256"/>
            <ac:picMk id="37" creationId="{F2F532F2-A552-052B-ABCB-EBB4279EAD62}"/>
          </ac:picMkLst>
        </pc:picChg>
        <pc:picChg chg="add mod">
          <ac:chgData name="Dennis Geckert" userId="cbb70d2179bb5488" providerId="LiveId" clId="{FD3E2675-FA94-4BA0-9606-8A7FB761D123}" dt="2023-06-19T04:44:53.239" v="145" actId="1076"/>
          <ac:picMkLst>
            <pc:docMk/>
            <pc:sldMk cId="3176580733" sldId="256"/>
            <ac:picMk id="39" creationId="{6EFFC6D4-820A-75CD-A185-1E6142649E75}"/>
          </ac:picMkLst>
        </pc:picChg>
        <pc:picChg chg="add mod">
          <ac:chgData name="Dennis Geckert" userId="cbb70d2179bb5488" providerId="LiveId" clId="{FD3E2675-FA94-4BA0-9606-8A7FB761D123}" dt="2023-06-19T04:44:53.239" v="145" actId="1076"/>
          <ac:picMkLst>
            <pc:docMk/>
            <pc:sldMk cId="3176580733" sldId="256"/>
            <ac:picMk id="40" creationId="{D4B1DE28-EEBB-BFA2-1086-AAB3D5F0FABC}"/>
          </ac:picMkLst>
        </pc:picChg>
        <pc:picChg chg="add mod">
          <ac:chgData name="Dennis Geckert" userId="cbb70d2179bb5488" providerId="LiveId" clId="{FD3E2675-FA94-4BA0-9606-8A7FB761D123}" dt="2023-06-19T04:44:53.239" v="145" actId="1076"/>
          <ac:picMkLst>
            <pc:docMk/>
            <pc:sldMk cId="3176580733" sldId="256"/>
            <ac:picMk id="41" creationId="{9C3EF230-D4B8-95CE-2C4D-A8201EA6BFD4}"/>
          </ac:picMkLst>
        </pc:picChg>
        <pc:picChg chg="add mod">
          <ac:chgData name="Dennis Geckert" userId="cbb70d2179bb5488" providerId="LiveId" clId="{FD3E2675-FA94-4BA0-9606-8A7FB761D123}" dt="2023-06-19T04:44:53.239" v="145" actId="1076"/>
          <ac:picMkLst>
            <pc:docMk/>
            <pc:sldMk cId="3176580733" sldId="256"/>
            <ac:picMk id="42" creationId="{C5DF1E6E-515F-34A8-750F-ED1A8E0E496F}"/>
          </ac:picMkLst>
        </pc:picChg>
        <pc:picChg chg="mod">
          <ac:chgData name="Dennis Geckert" userId="cbb70d2179bb5488" providerId="LiveId" clId="{FD3E2675-FA94-4BA0-9606-8A7FB761D123}" dt="2023-06-19T04:44:53.239" v="145" actId="1076"/>
          <ac:picMkLst>
            <pc:docMk/>
            <pc:sldMk cId="3176580733" sldId="256"/>
            <ac:picMk id="43" creationId="{7E18BA14-D12C-4223-256C-F8284F57E795}"/>
          </ac:picMkLst>
        </pc:picChg>
        <pc:picChg chg="mod">
          <ac:chgData name="Dennis Geckert" userId="cbb70d2179bb5488" providerId="LiveId" clId="{FD3E2675-FA94-4BA0-9606-8A7FB761D123}" dt="2023-06-19T04:44:53.239" v="145" actId="1076"/>
          <ac:picMkLst>
            <pc:docMk/>
            <pc:sldMk cId="3176580733" sldId="256"/>
            <ac:picMk id="44" creationId="{B2762C0B-94CF-D411-3809-A5C2F5E6C54E}"/>
          </ac:picMkLst>
        </pc:picChg>
        <pc:picChg chg="mod">
          <ac:chgData name="Dennis Geckert" userId="cbb70d2179bb5488" providerId="LiveId" clId="{FD3E2675-FA94-4BA0-9606-8A7FB761D123}" dt="2023-06-19T04:44:53.239" v="145" actId="1076"/>
          <ac:picMkLst>
            <pc:docMk/>
            <pc:sldMk cId="3176580733" sldId="256"/>
            <ac:picMk id="45" creationId="{4A3FEB75-92A2-592A-6B17-957D20469ED0}"/>
          </ac:picMkLst>
        </pc:picChg>
        <pc:picChg chg="mod">
          <ac:chgData name="Dennis Geckert" userId="cbb70d2179bb5488" providerId="LiveId" clId="{FD3E2675-FA94-4BA0-9606-8A7FB761D123}" dt="2023-06-19T04:44:53.239" v="145" actId="1076"/>
          <ac:picMkLst>
            <pc:docMk/>
            <pc:sldMk cId="3176580733" sldId="256"/>
            <ac:picMk id="46" creationId="{848F1046-0F3D-D6DA-AFE8-3FA710237D39}"/>
          </ac:picMkLst>
        </pc:picChg>
        <pc:picChg chg="mod">
          <ac:chgData name="Dennis Geckert" userId="cbb70d2179bb5488" providerId="LiveId" clId="{FD3E2675-FA94-4BA0-9606-8A7FB761D123}" dt="2023-06-19T04:44:53.239" v="145" actId="1076"/>
          <ac:picMkLst>
            <pc:docMk/>
            <pc:sldMk cId="3176580733" sldId="256"/>
            <ac:picMk id="47" creationId="{07B71A94-D51E-C441-DF25-D64363FCD136}"/>
          </ac:picMkLst>
        </pc:picChg>
        <pc:picChg chg="mod">
          <ac:chgData name="Dennis Geckert" userId="cbb70d2179bb5488" providerId="LiveId" clId="{FD3E2675-FA94-4BA0-9606-8A7FB761D123}" dt="2023-06-19T04:44:53.239" v="145" actId="1076"/>
          <ac:picMkLst>
            <pc:docMk/>
            <pc:sldMk cId="3176580733" sldId="256"/>
            <ac:picMk id="48" creationId="{A3E34EDC-FE8A-2B06-169C-F8C793144A0D}"/>
          </ac:picMkLst>
        </pc:picChg>
        <pc:picChg chg="mod">
          <ac:chgData name="Dennis Geckert" userId="cbb70d2179bb5488" providerId="LiveId" clId="{FD3E2675-FA94-4BA0-9606-8A7FB761D123}" dt="2023-06-19T04:44:53.239" v="145" actId="1076"/>
          <ac:picMkLst>
            <pc:docMk/>
            <pc:sldMk cId="3176580733" sldId="256"/>
            <ac:picMk id="49" creationId="{7AEB6A4E-555A-B216-8D11-00736FDBB9AE}"/>
          </ac:picMkLst>
        </pc:picChg>
        <pc:picChg chg="mod">
          <ac:chgData name="Dennis Geckert" userId="cbb70d2179bb5488" providerId="LiveId" clId="{FD3E2675-FA94-4BA0-9606-8A7FB761D123}" dt="2023-06-19T04:44:53.239" v="145" actId="1076"/>
          <ac:picMkLst>
            <pc:docMk/>
            <pc:sldMk cId="3176580733" sldId="256"/>
            <ac:picMk id="50" creationId="{544350F1-D4AC-028C-09CE-ED72FFAAF8ED}"/>
          </ac:picMkLst>
        </pc:picChg>
        <pc:picChg chg="add mod">
          <ac:chgData name="Dennis Geckert" userId="cbb70d2179bb5488" providerId="LiveId" clId="{FD3E2675-FA94-4BA0-9606-8A7FB761D123}" dt="2023-06-19T04:44:53.239" v="145" actId="1076"/>
          <ac:picMkLst>
            <pc:docMk/>
            <pc:sldMk cId="3176580733" sldId="256"/>
            <ac:picMk id="51" creationId="{DDCAE246-3353-AB59-D3CC-3E64D05CAC38}"/>
          </ac:picMkLst>
        </pc:picChg>
        <pc:picChg chg="add del mod">
          <ac:chgData name="Dennis Geckert" userId="cbb70d2179bb5488" providerId="LiveId" clId="{FD3E2675-FA94-4BA0-9606-8A7FB761D123}" dt="2023-06-19T04:44:53.239" v="145" actId="1076"/>
          <ac:picMkLst>
            <pc:docMk/>
            <pc:sldMk cId="3176580733" sldId="256"/>
            <ac:picMk id="52" creationId="{200853FA-4D39-841D-45CE-90EFC31BBF98}"/>
          </ac:picMkLst>
        </pc:picChg>
        <pc:picChg chg="add mod">
          <ac:chgData name="Dennis Geckert" userId="cbb70d2179bb5488" providerId="LiveId" clId="{FD3E2675-FA94-4BA0-9606-8A7FB761D123}" dt="2023-06-19T04:44:53.239" v="145" actId="1076"/>
          <ac:picMkLst>
            <pc:docMk/>
            <pc:sldMk cId="3176580733" sldId="256"/>
            <ac:picMk id="54" creationId="{21127017-8436-0768-9E23-1220FFDB093A}"/>
          </ac:picMkLst>
        </pc:picChg>
        <pc:picChg chg="del">
          <ac:chgData name="Dennis Geckert" userId="cbb70d2179bb5488" providerId="LiveId" clId="{FD3E2675-FA94-4BA0-9606-8A7FB761D123}" dt="2023-06-17T11:23:37.908" v="39" actId="478"/>
          <ac:picMkLst>
            <pc:docMk/>
            <pc:sldMk cId="3176580733" sldId="256"/>
            <ac:picMk id="56" creationId="{78CD9FDF-F527-96CB-F4D3-790F1051012A}"/>
          </ac:picMkLst>
        </pc:picChg>
        <pc:picChg chg="del">
          <ac:chgData name="Dennis Geckert" userId="cbb70d2179bb5488" providerId="LiveId" clId="{FD3E2675-FA94-4BA0-9606-8A7FB761D123}" dt="2023-06-17T11:23:37.908" v="39" actId="478"/>
          <ac:picMkLst>
            <pc:docMk/>
            <pc:sldMk cId="3176580733" sldId="256"/>
            <ac:picMk id="57" creationId="{18FC5436-1AE0-6DDC-0AE5-6CA5916C1011}"/>
          </ac:picMkLst>
        </pc:picChg>
        <pc:picChg chg="add mod">
          <ac:chgData name="Dennis Geckert" userId="cbb70d2179bb5488" providerId="LiveId" clId="{FD3E2675-FA94-4BA0-9606-8A7FB761D123}" dt="2023-06-19T04:44:53.239" v="145" actId="1076"/>
          <ac:picMkLst>
            <pc:docMk/>
            <pc:sldMk cId="3176580733" sldId="256"/>
            <ac:picMk id="57" creationId="{43683774-E64B-F57D-A5D5-7C676C7EC23E}"/>
          </ac:picMkLst>
        </pc:picChg>
        <pc:picChg chg="del">
          <ac:chgData name="Dennis Geckert" userId="cbb70d2179bb5488" providerId="LiveId" clId="{FD3E2675-FA94-4BA0-9606-8A7FB761D123}" dt="2023-06-17T11:23:37.908" v="39" actId="478"/>
          <ac:picMkLst>
            <pc:docMk/>
            <pc:sldMk cId="3176580733" sldId="256"/>
            <ac:picMk id="58" creationId="{4F1F2A3B-7B2B-6D8C-9BF3-7B0F0CDCC0F9}"/>
          </ac:picMkLst>
        </pc:picChg>
        <pc:picChg chg="add mod">
          <ac:chgData name="Dennis Geckert" userId="cbb70d2179bb5488" providerId="LiveId" clId="{FD3E2675-FA94-4BA0-9606-8A7FB761D123}" dt="2023-06-19T04:44:53.239" v="145" actId="1076"/>
          <ac:picMkLst>
            <pc:docMk/>
            <pc:sldMk cId="3176580733" sldId="256"/>
            <ac:picMk id="58" creationId="{C4AA1A83-CC53-25BF-B3DA-9205C72AC0A4}"/>
          </ac:picMkLst>
        </pc:picChg>
        <pc:picChg chg="add mod">
          <ac:chgData name="Dennis Geckert" userId="cbb70d2179bb5488" providerId="LiveId" clId="{FD3E2675-FA94-4BA0-9606-8A7FB761D123}" dt="2023-06-19T04:44:53.239" v="145" actId="1076"/>
          <ac:picMkLst>
            <pc:docMk/>
            <pc:sldMk cId="3176580733" sldId="256"/>
            <ac:picMk id="59" creationId="{72DDA198-1808-9DA8-8A3D-4BE6296F4F57}"/>
          </ac:picMkLst>
        </pc:picChg>
        <pc:picChg chg="del">
          <ac:chgData name="Dennis Geckert" userId="cbb70d2179bb5488" providerId="LiveId" clId="{FD3E2675-FA94-4BA0-9606-8A7FB761D123}" dt="2023-06-17T11:23:37.908" v="39" actId="478"/>
          <ac:picMkLst>
            <pc:docMk/>
            <pc:sldMk cId="3176580733" sldId="256"/>
            <ac:picMk id="59" creationId="{96719DBC-99E1-3900-27A4-D919CAB490D7}"/>
          </ac:picMkLst>
        </pc:picChg>
        <pc:picChg chg="add mod">
          <ac:chgData name="Dennis Geckert" userId="cbb70d2179bb5488" providerId="LiveId" clId="{FD3E2675-FA94-4BA0-9606-8A7FB761D123}" dt="2023-06-19T04:44:53.239" v="145" actId="1076"/>
          <ac:picMkLst>
            <pc:docMk/>
            <pc:sldMk cId="3176580733" sldId="256"/>
            <ac:picMk id="60" creationId="{1C8F5939-0CBD-D219-EE96-86DCE0C0C922}"/>
          </ac:picMkLst>
        </pc:picChg>
        <pc:picChg chg="del">
          <ac:chgData name="Dennis Geckert" userId="cbb70d2179bb5488" providerId="LiveId" clId="{FD3E2675-FA94-4BA0-9606-8A7FB761D123}" dt="2023-06-17T11:23:37.908" v="39" actId="478"/>
          <ac:picMkLst>
            <pc:docMk/>
            <pc:sldMk cId="3176580733" sldId="256"/>
            <ac:picMk id="60" creationId="{C60F9BD4-63B6-7769-8647-46E291658475}"/>
          </ac:picMkLst>
        </pc:picChg>
        <pc:picChg chg="add mod">
          <ac:chgData name="Dennis Geckert" userId="cbb70d2179bb5488" providerId="LiveId" clId="{FD3E2675-FA94-4BA0-9606-8A7FB761D123}" dt="2023-06-19T04:44:53.239" v="145" actId="1076"/>
          <ac:picMkLst>
            <pc:docMk/>
            <pc:sldMk cId="3176580733" sldId="256"/>
            <ac:picMk id="61" creationId="{B157CDA2-C1BB-B37A-49A7-747A69D486DF}"/>
          </ac:picMkLst>
        </pc:picChg>
        <pc:picChg chg="del">
          <ac:chgData name="Dennis Geckert" userId="cbb70d2179bb5488" providerId="LiveId" clId="{FD3E2675-FA94-4BA0-9606-8A7FB761D123}" dt="2023-06-17T11:23:37.908" v="39" actId="478"/>
          <ac:picMkLst>
            <pc:docMk/>
            <pc:sldMk cId="3176580733" sldId="256"/>
            <ac:picMk id="61" creationId="{DD56FC78-A6FE-FCB3-05B2-B07697C9F2C7}"/>
          </ac:picMkLst>
        </pc:picChg>
        <pc:picChg chg="del">
          <ac:chgData name="Dennis Geckert" userId="cbb70d2179bb5488" providerId="LiveId" clId="{FD3E2675-FA94-4BA0-9606-8A7FB761D123}" dt="2023-06-17T11:23:37.908" v="39" actId="478"/>
          <ac:picMkLst>
            <pc:docMk/>
            <pc:sldMk cId="3176580733" sldId="256"/>
            <ac:picMk id="62" creationId="{73B0D181-C761-3ABF-A854-19695F8BD570}"/>
          </ac:picMkLst>
        </pc:picChg>
        <pc:picChg chg="add mod">
          <ac:chgData name="Dennis Geckert" userId="cbb70d2179bb5488" providerId="LiveId" clId="{FD3E2675-FA94-4BA0-9606-8A7FB761D123}" dt="2023-06-19T04:44:53.239" v="145" actId="1076"/>
          <ac:picMkLst>
            <pc:docMk/>
            <pc:sldMk cId="3176580733" sldId="256"/>
            <ac:picMk id="62" creationId="{E0F8FB33-425A-C563-B23E-B360992DC0CD}"/>
          </ac:picMkLst>
        </pc:picChg>
        <pc:picChg chg="del">
          <ac:chgData name="Dennis Geckert" userId="cbb70d2179bb5488" providerId="LiveId" clId="{FD3E2675-FA94-4BA0-9606-8A7FB761D123}" dt="2023-06-17T11:23:37.908" v="39" actId="478"/>
          <ac:picMkLst>
            <pc:docMk/>
            <pc:sldMk cId="3176580733" sldId="256"/>
            <ac:picMk id="63" creationId="{4C345D4B-A4D8-9D77-5E6D-801528BCAA48}"/>
          </ac:picMkLst>
        </pc:picChg>
        <pc:picChg chg="add mod">
          <ac:chgData name="Dennis Geckert" userId="cbb70d2179bb5488" providerId="LiveId" clId="{FD3E2675-FA94-4BA0-9606-8A7FB761D123}" dt="2023-06-19T04:44:53.239" v="145" actId="1076"/>
          <ac:picMkLst>
            <pc:docMk/>
            <pc:sldMk cId="3176580733" sldId="256"/>
            <ac:picMk id="63" creationId="{7F11F1D5-3F40-D8D0-E691-82EB06C2F0B7}"/>
          </ac:picMkLst>
        </pc:picChg>
        <pc:picChg chg="add mod">
          <ac:chgData name="Dennis Geckert" userId="cbb70d2179bb5488" providerId="LiveId" clId="{FD3E2675-FA94-4BA0-9606-8A7FB761D123}" dt="2023-06-19T04:44:53.239" v="145" actId="1076"/>
          <ac:picMkLst>
            <pc:docMk/>
            <pc:sldMk cId="3176580733" sldId="256"/>
            <ac:picMk id="64" creationId="{DB701C3F-FAE0-389C-C601-66CA70A98F23}"/>
          </ac:picMkLst>
        </pc:picChg>
        <pc:picChg chg="del">
          <ac:chgData name="Dennis Geckert" userId="cbb70d2179bb5488" providerId="LiveId" clId="{FD3E2675-FA94-4BA0-9606-8A7FB761D123}" dt="2023-06-17T11:23:37.908" v="39" actId="478"/>
          <ac:picMkLst>
            <pc:docMk/>
            <pc:sldMk cId="3176580733" sldId="256"/>
            <ac:picMk id="64" creationId="{F7F13FD7-E65F-0C13-8086-FC64B474E469}"/>
          </ac:picMkLst>
        </pc:picChg>
        <pc:picChg chg="del">
          <ac:chgData name="Dennis Geckert" userId="cbb70d2179bb5488" providerId="LiveId" clId="{FD3E2675-FA94-4BA0-9606-8A7FB761D123}" dt="2023-06-17T11:23:37.908" v="39" actId="478"/>
          <ac:picMkLst>
            <pc:docMk/>
            <pc:sldMk cId="3176580733" sldId="256"/>
            <ac:picMk id="65" creationId="{6836D3AB-CB84-912B-D730-CB9DC2286531}"/>
          </ac:picMkLst>
        </pc:picChg>
        <pc:picChg chg="add mod">
          <ac:chgData name="Dennis Geckert" userId="cbb70d2179bb5488" providerId="LiveId" clId="{FD3E2675-FA94-4BA0-9606-8A7FB761D123}" dt="2023-06-19T04:44:53.239" v="145" actId="1076"/>
          <ac:picMkLst>
            <pc:docMk/>
            <pc:sldMk cId="3176580733" sldId="256"/>
            <ac:picMk id="65" creationId="{91EF7FD5-74FD-A88B-B7CC-1A16F88C73CB}"/>
          </ac:picMkLst>
        </pc:picChg>
        <pc:picChg chg="add mod">
          <ac:chgData name="Dennis Geckert" userId="cbb70d2179bb5488" providerId="LiveId" clId="{FD3E2675-FA94-4BA0-9606-8A7FB761D123}" dt="2023-06-19T04:44:53.239" v="145" actId="1076"/>
          <ac:picMkLst>
            <pc:docMk/>
            <pc:sldMk cId="3176580733" sldId="256"/>
            <ac:picMk id="66" creationId="{D877EC65-77A1-0EB9-AA61-94CBDE044207}"/>
          </ac:picMkLst>
        </pc:picChg>
        <pc:picChg chg="add mod">
          <ac:chgData name="Dennis Geckert" userId="cbb70d2179bb5488" providerId="LiveId" clId="{FD3E2675-FA94-4BA0-9606-8A7FB761D123}" dt="2023-06-19T04:44:53.239" v="145" actId="1076"/>
          <ac:picMkLst>
            <pc:docMk/>
            <pc:sldMk cId="3176580733" sldId="256"/>
            <ac:picMk id="68" creationId="{3624F4FA-36FB-5732-BD62-8F8624440088}"/>
          </ac:picMkLst>
        </pc:picChg>
        <pc:picChg chg="add mod">
          <ac:chgData name="Dennis Geckert" userId="cbb70d2179bb5488" providerId="LiveId" clId="{FD3E2675-FA94-4BA0-9606-8A7FB761D123}" dt="2023-06-19T04:44:53.239" v="145" actId="1076"/>
          <ac:picMkLst>
            <pc:docMk/>
            <pc:sldMk cId="3176580733" sldId="256"/>
            <ac:picMk id="69" creationId="{0DEF4A7A-B943-E601-510E-3738FEF21E00}"/>
          </ac:picMkLst>
        </pc:picChg>
        <pc:picChg chg="del">
          <ac:chgData name="Dennis Geckert" userId="cbb70d2179bb5488" providerId="LiveId" clId="{FD3E2675-FA94-4BA0-9606-8A7FB761D123}" dt="2023-06-17T11:23:37.908" v="39" actId="478"/>
          <ac:picMkLst>
            <pc:docMk/>
            <pc:sldMk cId="3176580733" sldId="256"/>
            <ac:picMk id="69" creationId="{D19B50AB-45FE-2FE9-BB65-EE614BE02B1F}"/>
          </ac:picMkLst>
        </pc:picChg>
        <pc:picChg chg="del">
          <ac:chgData name="Dennis Geckert" userId="cbb70d2179bb5488" providerId="LiveId" clId="{FD3E2675-FA94-4BA0-9606-8A7FB761D123}" dt="2023-06-17T11:23:37.908" v="39" actId="478"/>
          <ac:picMkLst>
            <pc:docMk/>
            <pc:sldMk cId="3176580733" sldId="256"/>
            <ac:picMk id="70" creationId="{81835983-C9FD-2D81-E722-411DDCEA8243}"/>
          </ac:picMkLst>
        </pc:picChg>
        <pc:picChg chg="add mod">
          <ac:chgData name="Dennis Geckert" userId="cbb70d2179bb5488" providerId="LiveId" clId="{FD3E2675-FA94-4BA0-9606-8A7FB761D123}" dt="2023-06-19T04:44:53.239" v="145" actId="1076"/>
          <ac:picMkLst>
            <pc:docMk/>
            <pc:sldMk cId="3176580733" sldId="256"/>
            <ac:picMk id="70" creationId="{AD3FDA98-445E-3A32-D8CB-42C09601C938}"/>
          </ac:picMkLst>
        </pc:picChg>
        <pc:picChg chg="del">
          <ac:chgData name="Dennis Geckert" userId="cbb70d2179bb5488" providerId="LiveId" clId="{FD3E2675-FA94-4BA0-9606-8A7FB761D123}" dt="2023-06-17T11:23:37.908" v="39" actId="478"/>
          <ac:picMkLst>
            <pc:docMk/>
            <pc:sldMk cId="3176580733" sldId="256"/>
            <ac:picMk id="71" creationId="{3EDC03D0-87E8-9F83-7344-30F3DC895958}"/>
          </ac:picMkLst>
        </pc:picChg>
        <pc:picChg chg="add mod">
          <ac:chgData name="Dennis Geckert" userId="cbb70d2179bb5488" providerId="LiveId" clId="{FD3E2675-FA94-4BA0-9606-8A7FB761D123}" dt="2023-06-19T04:44:53.239" v="145" actId="1076"/>
          <ac:picMkLst>
            <pc:docMk/>
            <pc:sldMk cId="3176580733" sldId="256"/>
            <ac:picMk id="71" creationId="{58C19607-1311-BA47-CA46-9EA35B0335E6}"/>
          </ac:picMkLst>
        </pc:picChg>
        <pc:picChg chg="del">
          <ac:chgData name="Dennis Geckert" userId="cbb70d2179bb5488" providerId="LiveId" clId="{FD3E2675-FA94-4BA0-9606-8A7FB761D123}" dt="2023-06-17T11:23:37.908" v="39" actId="478"/>
          <ac:picMkLst>
            <pc:docMk/>
            <pc:sldMk cId="3176580733" sldId="256"/>
            <ac:picMk id="72" creationId="{009D79F2-E92A-0390-1C4D-E4AC17D852EF}"/>
          </ac:picMkLst>
        </pc:picChg>
        <pc:picChg chg="add mod">
          <ac:chgData name="Dennis Geckert" userId="cbb70d2179bb5488" providerId="LiveId" clId="{FD3E2675-FA94-4BA0-9606-8A7FB761D123}" dt="2023-06-19T04:44:53.239" v="145" actId="1076"/>
          <ac:picMkLst>
            <pc:docMk/>
            <pc:sldMk cId="3176580733" sldId="256"/>
            <ac:picMk id="72" creationId="{B1EF2D9A-DCF3-8717-CBAB-A1ACB6565260}"/>
          </ac:picMkLst>
        </pc:picChg>
        <pc:picChg chg="add mod">
          <ac:chgData name="Dennis Geckert" userId="cbb70d2179bb5488" providerId="LiveId" clId="{FD3E2675-FA94-4BA0-9606-8A7FB761D123}" dt="2023-06-19T04:44:53.239" v="145" actId="1076"/>
          <ac:picMkLst>
            <pc:docMk/>
            <pc:sldMk cId="3176580733" sldId="256"/>
            <ac:picMk id="73" creationId="{0A0EDAAB-7ED9-94DE-1926-A816A62CCAEF}"/>
          </ac:picMkLst>
        </pc:picChg>
        <pc:picChg chg="del">
          <ac:chgData name="Dennis Geckert" userId="cbb70d2179bb5488" providerId="LiveId" clId="{FD3E2675-FA94-4BA0-9606-8A7FB761D123}" dt="2023-06-17T11:23:37.908" v="39" actId="478"/>
          <ac:picMkLst>
            <pc:docMk/>
            <pc:sldMk cId="3176580733" sldId="256"/>
            <ac:picMk id="73" creationId="{B84AD8D4-DBCB-227B-0877-5ABC6C5B42FB}"/>
          </ac:picMkLst>
        </pc:picChg>
        <pc:picChg chg="add mod">
          <ac:chgData name="Dennis Geckert" userId="cbb70d2179bb5488" providerId="LiveId" clId="{FD3E2675-FA94-4BA0-9606-8A7FB761D123}" dt="2023-06-19T04:44:53.239" v="145" actId="1076"/>
          <ac:picMkLst>
            <pc:docMk/>
            <pc:sldMk cId="3176580733" sldId="256"/>
            <ac:picMk id="74" creationId="{87128713-B812-B3ED-CCA1-3A6A4E9BC1F6}"/>
          </ac:picMkLst>
        </pc:picChg>
        <pc:picChg chg="del">
          <ac:chgData name="Dennis Geckert" userId="cbb70d2179bb5488" providerId="LiveId" clId="{FD3E2675-FA94-4BA0-9606-8A7FB761D123}" dt="2023-06-17T11:23:37.908" v="39" actId="478"/>
          <ac:picMkLst>
            <pc:docMk/>
            <pc:sldMk cId="3176580733" sldId="256"/>
            <ac:picMk id="74" creationId="{9DE6B121-A01A-1385-BCF0-AF31AC02F758}"/>
          </ac:picMkLst>
        </pc:picChg>
        <pc:picChg chg="add mod">
          <ac:chgData name="Dennis Geckert" userId="cbb70d2179bb5488" providerId="LiveId" clId="{FD3E2675-FA94-4BA0-9606-8A7FB761D123}" dt="2023-06-19T04:44:53.239" v="145" actId="1076"/>
          <ac:picMkLst>
            <pc:docMk/>
            <pc:sldMk cId="3176580733" sldId="256"/>
            <ac:picMk id="75" creationId="{0830C8E9-9784-3293-9BBF-1A0C735DDC74}"/>
          </ac:picMkLst>
        </pc:picChg>
        <pc:picChg chg="del">
          <ac:chgData name="Dennis Geckert" userId="cbb70d2179bb5488" providerId="LiveId" clId="{FD3E2675-FA94-4BA0-9606-8A7FB761D123}" dt="2023-06-17T11:23:37.908" v="39" actId="478"/>
          <ac:picMkLst>
            <pc:docMk/>
            <pc:sldMk cId="3176580733" sldId="256"/>
            <ac:picMk id="75" creationId="{7C417DD4-7DBE-EC32-BAA7-235820461FB0}"/>
          </ac:picMkLst>
        </pc:picChg>
        <pc:picChg chg="del">
          <ac:chgData name="Dennis Geckert" userId="cbb70d2179bb5488" providerId="LiveId" clId="{FD3E2675-FA94-4BA0-9606-8A7FB761D123}" dt="2023-06-17T11:23:37.908" v="39" actId="478"/>
          <ac:picMkLst>
            <pc:docMk/>
            <pc:sldMk cId="3176580733" sldId="256"/>
            <ac:picMk id="76" creationId="{DB893763-8E01-ED58-9325-91AAE3FC1491}"/>
          </ac:picMkLst>
        </pc:picChg>
        <pc:picChg chg="add mod">
          <ac:chgData name="Dennis Geckert" userId="cbb70d2179bb5488" providerId="LiveId" clId="{FD3E2675-FA94-4BA0-9606-8A7FB761D123}" dt="2023-06-19T04:44:53.239" v="145" actId="1076"/>
          <ac:picMkLst>
            <pc:docMk/>
            <pc:sldMk cId="3176580733" sldId="256"/>
            <ac:picMk id="76" creationId="{EBDB1DF1-15AC-ADF0-94C0-B39DC2C3FBDD}"/>
          </ac:picMkLst>
        </pc:picChg>
        <pc:picChg chg="add mod">
          <ac:chgData name="Dennis Geckert" userId="cbb70d2179bb5488" providerId="LiveId" clId="{FD3E2675-FA94-4BA0-9606-8A7FB761D123}" dt="2023-06-19T04:44:53.239" v="145" actId="1076"/>
          <ac:picMkLst>
            <pc:docMk/>
            <pc:sldMk cId="3176580733" sldId="256"/>
            <ac:picMk id="77" creationId="{CCB35186-5998-F27F-8503-0A55E6FA86E9}"/>
          </ac:picMkLst>
        </pc:picChg>
        <pc:picChg chg="del">
          <ac:chgData name="Dennis Geckert" userId="cbb70d2179bb5488" providerId="LiveId" clId="{FD3E2675-FA94-4BA0-9606-8A7FB761D123}" dt="2023-06-17T11:23:37.908" v="39" actId="478"/>
          <ac:picMkLst>
            <pc:docMk/>
            <pc:sldMk cId="3176580733" sldId="256"/>
            <ac:picMk id="77" creationId="{E13209CE-3455-5B9E-F6B6-30832D135E10}"/>
          </ac:picMkLst>
        </pc:picChg>
        <pc:picChg chg="del">
          <ac:chgData name="Dennis Geckert" userId="cbb70d2179bb5488" providerId="LiveId" clId="{FD3E2675-FA94-4BA0-9606-8A7FB761D123}" dt="2023-06-17T11:23:37.908" v="39" actId="478"/>
          <ac:picMkLst>
            <pc:docMk/>
            <pc:sldMk cId="3176580733" sldId="256"/>
            <ac:picMk id="78" creationId="{77BFBEDE-F7C4-068D-9F35-20E8D7231348}"/>
          </ac:picMkLst>
        </pc:picChg>
        <pc:picChg chg="add mod">
          <ac:chgData name="Dennis Geckert" userId="cbb70d2179bb5488" providerId="LiveId" clId="{FD3E2675-FA94-4BA0-9606-8A7FB761D123}" dt="2023-06-19T04:44:53.239" v="145" actId="1076"/>
          <ac:picMkLst>
            <pc:docMk/>
            <pc:sldMk cId="3176580733" sldId="256"/>
            <ac:picMk id="80" creationId="{9DA0418F-9EA2-2A01-C508-4F72D5CBCD79}"/>
          </ac:picMkLst>
        </pc:picChg>
        <pc:picChg chg="add mod">
          <ac:chgData name="Dennis Geckert" userId="cbb70d2179bb5488" providerId="LiveId" clId="{FD3E2675-FA94-4BA0-9606-8A7FB761D123}" dt="2023-06-19T04:44:53.239" v="145" actId="1076"/>
          <ac:picMkLst>
            <pc:docMk/>
            <pc:sldMk cId="3176580733" sldId="256"/>
            <ac:picMk id="81" creationId="{9A7D11C7-C94B-8CD6-CFA9-35E3CCBE28AB}"/>
          </ac:picMkLst>
        </pc:picChg>
        <pc:picChg chg="add mod">
          <ac:chgData name="Dennis Geckert" userId="cbb70d2179bb5488" providerId="LiveId" clId="{FD3E2675-FA94-4BA0-9606-8A7FB761D123}" dt="2023-06-19T04:44:53.239" v="145" actId="1076"/>
          <ac:picMkLst>
            <pc:docMk/>
            <pc:sldMk cId="3176580733" sldId="256"/>
            <ac:picMk id="82" creationId="{78C03171-DF70-DF1A-C23A-5DCACD1BFE23}"/>
          </ac:picMkLst>
        </pc:picChg>
        <pc:picChg chg="del">
          <ac:chgData name="Dennis Geckert" userId="cbb70d2179bb5488" providerId="LiveId" clId="{FD3E2675-FA94-4BA0-9606-8A7FB761D123}" dt="2023-06-17T11:23:37.908" v="39" actId="478"/>
          <ac:picMkLst>
            <pc:docMk/>
            <pc:sldMk cId="3176580733" sldId="256"/>
            <ac:picMk id="82" creationId="{EE9C82C8-5B34-B4EF-F80D-16895A48C1DE}"/>
          </ac:picMkLst>
        </pc:picChg>
        <pc:picChg chg="del">
          <ac:chgData name="Dennis Geckert" userId="cbb70d2179bb5488" providerId="LiveId" clId="{FD3E2675-FA94-4BA0-9606-8A7FB761D123}" dt="2023-06-17T11:23:37.908" v="39" actId="478"/>
          <ac:picMkLst>
            <pc:docMk/>
            <pc:sldMk cId="3176580733" sldId="256"/>
            <ac:picMk id="83" creationId="{BE06B74E-22A1-27DF-C344-C11B0AC5CE60}"/>
          </ac:picMkLst>
        </pc:picChg>
        <pc:picChg chg="add mod">
          <ac:chgData name="Dennis Geckert" userId="cbb70d2179bb5488" providerId="LiveId" clId="{FD3E2675-FA94-4BA0-9606-8A7FB761D123}" dt="2023-06-19T04:44:53.239" v="145" actId="1076"/>
          <ac:picMkLst>
            <pc:docMk/>
            <pc:sldMk cId="3176580733" sldId="256"/>
            <ac:picMk id="83" creationId="{C665F269-A339-EDC9-D72E-90E451D05AAA}"/>
          </ac:picMkLst>
        </pc:picChg>
        <pc:picChg chg="del">
          <ac:chgData name="Dennis Geckert" userId="cbb70d2179bb5488" providerId="LiveId" clId="{FD3E2675-FA94-4BA0-9606-8A7FB761D123}" dt="2023-06-17T11:23:37.908" v="39" actId="478"/>
          <ac:picMkLst>
            <pc:docMk/>
            <pc:sldMk cId="3176580733" sldId="256"/>
            <ac:picMk id="84" creationId="{92361054-7A32-4B2B-7071-1221034736AE}"/>
          </ac:picMkLst>
        </pc:picChg>
        <pc:picChg chg="add mod">
          <ac:chgData name="Dennis Geckert" userId="cbb70d2179bb5488" providerId="LiveId" clId="{FD3E2675-FA94-4BA0-9606-8A7FB761D123}" dt="2023-06-19T04:44:53.239" v="145" actId="1076"/>
          <ac:picMkLst>
            <pc:docMk/>
            <pc:sldMk cId="3176580733" sldId="256"/>
            <ac:picMk id="84" creationId="{AB86DED6-6364-2F58-784C-AF85AFC209A1}"/>
          </ac:picMkLst>
        </pc:picChg>
        <pc:picChg chg="del">
          <ac:chgData name="Dennis Geckert" userId="cbb70d2179bb5488" providerId="LiveId" clId="{FD3E2675-FA94-4BA0-9606-8A7FB761D123}" dt="2023-06-17T11:23:37.908" v="39" actId="478"/>
          <ac:picMkLst>
            <pc:docMk/>
            <pc:sldMk cId="3176580733" sldId="256"/>
            <ac:picMk id="85" creationId="{51DCCB45-6FDF-5D04-014A-4A8CF7416655}"/>
          </ac:picMkLst>
        </pc:picChg>
        <pc:picChg chg="add mod">
          <ac:chgData name="Dennis Geckert" userId="cbb70d2179bb5488" providerId="LiveId" clId="{FD3E2675-FA94-4BA0-9606-8A7FB761D123}" dt="2023-06-19T04:44:53.239" v="145" actId="1076"/>
          <ac:picMkLst>
            <pc:docMk/>
            <pc:sldMk cId="3176580733" sldId="256"/>
            <ac:picMk id="85" creationId="{7F0F49F8-5D19-85F7-C0FD-EB81FBB8C02A}"/>
          </ac:picMkLst>
        </pc:picChg>
        <pc:picChg chg="add mod">
          <ac:chgData name="Dennis Geckert" userId="cbb70d2179bb5488" providerId="LiveId" clId="{FD3E2675-FA94-4BA0-9606-8A7FB761D123}" dt="2023-06-19T04:44:53.239" v="145" actId="1076"/>
          <ac:picMkLst>
            <pc:docMk/>
            <pc:sldMk cId="3176580733" sldId="256"/>
            <ac:picMk id="86" creationId="{AEF7A62D-F467-E54F-3CC1-4C3C392C844A}"/>
          </ac:picMkLst>
        </pc:picChg>
        <pc:picChg chg="del">
          <ac:chgData name="Dennis Geckert" userId="cbb70d2179bb5488" providerId="LiveId" clId="{FD3E2675-FA94-4BA0-9606-8A7FB761D123}" dt="2023-06-17T11:23:37.908" v="39" actId="478"/>
          <ac:picMkLst>
            <pc:docMk/>
            <pc:sldMk cId="3176580733" sldId="256"/>
            <ac:picMk id="86" creationId="{BABFCCFF-9ED9-BD47-7071-91909EF3A546}"/>
          </ac:picMkLst>
        </pc:picChg>
        <pc:picChg chg="del">
          <ac:chgData name="Dennis Geckert" userId="cbb70d2179bb5488" providerId="LiveId" clId="{FD3E2675-FA94-4BA0-9606-8A7FB761D123}" dt="2023-06-17T11:23:37.908" v="39" actId="478"/>
          <ac:picMkLst>
            <pc:docMk/>
            <pc:sldMk cId="3176580733" sldId="256"/>
            <ac:picMk id="87" creationId="{00921FC9-A13E-7095-D665-27FBE578693F}"/>
          </ac:picMkLst>
        </pc:picChg>
        <pc:picChg chg="add mod">
          <ac:chgData name="Dennis Geckert" userId="cbb70d2179bb5488" providerId="LiveId" clId="{FD3E2675-FA94-4BA0-9606-8A7FB761D123}" dt="2023-06-19T04:44:53.239" v="145" actId="1076"/>
          <ac:picMkLst>
            <pc:docMk/>
            <pc:sldMk cId="3176580733" sldId="256"/>
            <ac:picMk id="87" creationId="{1E083536-0EB1-5E2F-53A2-7254063CC4E2}"/>
          </ac:picMkLst>
        </pc:picChg>
        <pc:picChg chg="add mod">
          <ac:chgData name="Dennis Geckert" userId="cbb70d2179bb5488" providerId="LiveId" clId="{FD3E2675-FA94-4BA0-9606-8A7FB761D123}" dt="2023-06-19T04:44:53.239" v="145" actId="1076"/>
          <ac:picMkLst>
            <pc:docMk/>
            <pc:sldMk cId="3176580733" sldId="256"/>
            <ac:picMk id="88" creationId="{39B87EB5-706B-8F1A-EB19-5F4F525296ED}"/>
          </ac:picMkLst>
        </pc:picChg>
        <pc:picChg chg="del">
          <ac:chgData name="Dennis Geckert" userId="cbb70d2179bb5488" providerId="LiveId" clId="{FD3E2675-FA94-4BA0-9606-8A7FB761D123}" dt="2023-06-17T11:23:37.908" v="39" actId="478"/>
          <ac:picMkLst>
            <pc:docMk/>
            <pc:sldMk cId="3176580733" sldId="256"/>
            <ac:picMk id="88" creationId="{E046C99B-36AC-C8D2-6347-4728FBFF1107}"/>
          </ac:picMkLst>
        </pc:picChg>
        <pc:picChg chg="del">
          <ac:chgData name="Dennis Geckert" userId="cbb70d2179bb5488" providerId="LiveId" clId="{FD3E2675-FA94-4BA0-9606-8A7FB761D123}" dt="2023-06-17T11:23:37.908" v="39" actId="478"/>
          <ac:picMkLst>
            <pc:docMk/>
            <pc:sldMk cId="3176580733" sldId="256"/>
            <ac:picMk id="89" creationId="{0ED26E17-4A41-789A-2800-424454B56B90}"/>
          </ac:picMkLst>
        </pc:picChg>
        <pc:picChg chg="add mod">
          <ac:chgData name="Dennis Geckert" userId="cbb70d2179bb5488" providerId="LiveId" clId="{FD3E2675-FA94-4BA0-9606-8A7FB761D123}" dt="2023-06-19T04:44:53.239" v="145" actId="1076"/>
          <ac:picMkLst>
            <pc:docMk/>
            <pc:sldMk cId="3176580733" sldId="256"/>
            <ac:picMk id="89" creationId="{B3748150-2545-87A3-4BA5-AD9636257F8A}"/>
          </ac:picMkLst>
        </pc:picChg>
        <pc:picChg chg="del">
          <ac:chgData name="Dennis Geckert" userId="cbb70d2179bb5488" providerId="LiveId" clId="{FD3E2675-FA94-4BA0-9606-8A7FB761D123}" dt="2023-06-17T11:23:37.908" v="39" actId="478"/>
          <ac:picMkLst>
            <pc:docMk/>
            <pc:sldMk cId="3176580733" sldId="256"/>
            <ac:picMk id="90" creationId="{8975D7F3-22FB-FE88-C52B-F88DC5B134B2}"/>
          </ac:picMkLst>
        </pc:picChg>
        <pc:picChg chg="add mod">
          <ac:chgData name="Dennis Geckert" userId="cbb70d2179bb5488" providerId="LiveId" clId="{FD3E2675-FA94-4BA0-9606-8A7FB761D123}" dt="2023-06-19T04:44:53.239" v="145" actId="1076"/>
          <ac:picMkLst>
            <pc:docMk/>
            <pc:sldMk cId="3176580733" sldId="256"/>
            <ac:picMk id="91" creationId="{0FD7F053-E3AD-A995-F9D0-1AAF0057A21C}"/>
          </ac:picMkLst>
        </pc:picChg>
        <pc:picChg chg="del">
          <ac:chgData name="Dennis Geckert" userId="cbb70d2179bb5488" providerId="LiveId" clId="{FD3E2675-FA94-4BA0-9606-8A7FB761D123}" dt="2023-06-17T11:23:37.908" v="39" actId="478"/>
          <ac:picMkLst>
            <pc:docMk/>
            <pc:sldMk cId="3176580733" sldId="256"/>
            <ac:picMk id="91" creationId="{29D3C1E9-947B-4505-765B-8C46140EF3F4}"/>
          </ac:picMkLst>
        </pc:picChg>
        <pc:picChg chg="add mod">
          <ac:chgData name="Dennis Geckert" userId="cbb70d2179bb5488" providerId="LiveId" clId="{FD3E2675-FA94-4BA0-9606-8A7FB761D123}" dt="2023-06-19T04:44:53.239" v="145" actId="1076"/>
          <ac:picMkLst>
            <pc:docMk/>
            <pc:sldMk cId="3176580733" sldId="256"/>
            <ac:picMk id="92" creationId="{2220397B-19D6-1E5C-577E-11D6E6B20CFC}"/>
          </ac:picMkLst>
        </pc:picChg>
        <pc:picChg chg="add mod">
          <ac:chgData name="Dennis Geckert" userId="cbb70d2179bb5488" providerId="LiveId" clId="{FD3E2675-FA94-4BA0-9606-8A7FB761D123}" dt="2023-06-19T04:44:53.239" v="145" actId="1076"/>
          <ac:picMkLst>
            <pc:docMk/>
            <pc:sldMk cId="3176580733" sldId="256"/>
            <ac:picMk id="93" creationId="{8E6D5545-425D-053D-0F01-6F8158149114}"/>
          </ac:picMkLst>
        </pc:picChg>
        <pc:picChg chg="add mod">
          <ac:chgData name="Dennis Geckert" userId="cbb70d2179bb5488" providerId="LiveId" clId="{FD3E2675-FA94-4BA0-9606-8A7FB761D123}" dt="2023-06-19T04:44:53.239" v="145" actId="1076"/>
          <ac:picMkLst>
            <pc:docMk/>
            <pc:sldMk cId="3176580733" sldId="256"/>
            <ac:picMk id="94" creationId="{95CB601B-C9F1-B65F-FCE5-D62047E73632}"/>
          </ac:picMkLst>
        </pc:picChg>
        <pc:picChg chg="add mod">
          <ac:chgData name="Dennis Geckert" userId="cbb70d2179bb5488" providerId="LiveId" clId="{FD3E2675-FA94-4BA0-9606-8A7FB761D123}" dt="2023-06-19T04:44:53.239" v="145" actId="1076"/>
          <ac:picMkLst>
            <pc:docMk/>
            <pc:sldMk cId="3176580733" sldId="256"/>
            <ac:picMk id="95" creationId="{0E292122-DFF8-154D-F4F7-88D2C9B2BE60}"/>
          </ac:picMkLst>
        </pc:picChg>
        <pc:picChg chg="add del mod">
          <ac:chgData name="Dennis Geckert" userId="cbb70d2179bb5488" providerId="LiveId" clId="{FD3E2675-FA94-4BA0-9606-8A7FB761D123}" dt="2023-06-19T04:40:34.791" v="96" actId="478"/>
          <ac:picMkLst>
            <pc:docMk/>
            <pc:sldMk cId="3176580733" sldId="256"/>
            <ac:picMk id="98" creationId="{0D26C034-35C6-358F-B09F-2861B3190C94}"/>
          </ac:picMkLst>
        </pc:picChg>
        <pc:picChg chg="add del mod">
          <ac:chgData name="Dennis Geckert" userId="cbb70d2179bb5488" providerId="LiveId" clId="{FD3E2675-FA94-4BA0-9606-8A7FB761D123}" dt="2023-06-19T04:40:34.791" v="96" actId="478"/>
          <ac:picMkLst>
            <pc:docMk/>
            <pc:sldMk cId="3176580733" sldId="256"/>
            <ac:picMk id="99" creationId="{1F57F44F-F5BB-6BC0-FE77-A7820DE40A28}"/>
          </ac:picMkLst>
        </pc:picChg>
        <pc:picChg chg="add del mod">
          <ac:chgData name="Dennis Geckert" userId="cbb70d2179bb5488" providerId="LiveId" clId="{FD3E2675-FA94-4BA0-9606-8A7FB761D123}" dt="2023-06-19T04:40:34.791" v="96" actId="478"/>
          <ac:picMkLst>
            <pc:docMk/>
            <pc:sldMk cId="3176580733" sldId="256"/>
            <ac:picMk id="100" creationId="{81BE3746-D60B-54E7-1C31-4A9AC3C85A37}"/>
          </ac:picMkLst>
        </pc:picChg>
        <pc:picChg chg="add del mod">
          <ac:chgData name="Dennis Geckert" userId="cbb70d2179bb5488" providerId="LiveId" clId="{FD3E2675-FA94-4BA0-9606-8A7FB761D123}" dt="2023-06-19T04:40:34.791" v="96" actId="478"/>
          <ac:picMkLst>
            <pc:docMk/>
            <pc:sldMk cId="3176580733" sldId="256"/>
            <ac:picMk id="101" creationId="{057D247D-29BF-A0E3-5982-D7BBD60470AB}"/>
          </ac:picMkLst>
        </pc:picChg>
        <pc:picChg chg="add del mod">
          <ac:chgData name="Dennis Geckert" userId="cbb70d2179bb5488" providerId="LiveId" clId="{FD3E2675-FA94-4BA0-9606-8A7FB761D123}" dt="2023-06-19T04:40:34.791" v="96" actId="478"/>
          <ac:picMkLst>
            <pc:docMk/>
            <pc:sldMk cId="3176580733" sldId="256"/>
            <ac:picMk id="102" creationId="{505835B5-2240-34E7-D063-364D4E369360}"/>
          </ac:picMkLst>
        </pc:picChg>
        <pc:picChg chg="add del mod">
          <ac:chgData name="Dennis Geckert" userId="cbb70d2179bb5488" providerId="LiveId" clId="{FD3E2675-FA94-4BA0-9606-8A7FB761D123}" dt="2023-06-19T04:40:34.791" v="96" actId="478"/>
          <ac:picMkLst>
            <pc:docMk/>
            <pc:sldMk cId="3176580733" sldId="256"/>
            <ac:picMk id="103" creationId="{3C54A07A-B0F9-DCD6-877D-56C37CA5AC89}"/>
          </ac:picMkLst>
        </pc:picChg>
        <pc:picChg chg="add del mod">
          <ac:chgData name="Dennis Geckert" userId="cbb70d2179bb5488" providerId="LiveId" clId="{FD3E2675-FA94-4BA0-9606-8A7FB761D123}" dt="2023-06-19T04:40:34.791" v="96" actId="478"/>
          <ac:picMkLst>
            <pc:docMk/>
            <pc:sldMk cId="3176580733" sldId="256"/>
            <ac:picMk id="104" creationId="{0CAA38F4-4263-FE84-B30A-97685F3CFD76}"/>
          </ac:picMkLst>
        </pc:picChg>
        <pc:picChg chg="add del mod">
          <ac:chgData name="Dennis Geckert" userId="cbb70d2179bb5488" providerId="LiveId" clId="{FD3E2675-FA94-4BA0-9606-8A7FB761D123}" dt="2023-06-19T04:40:34.791" v="96" actId="478"/>
          <ac:picMkLst>
            <pc:docMk/>
            <pc:sldMk cId="3176580733" sldId="256"/>
            <ac:picMk id="105" creationId="{B8595EEE-7FBC-CB48-6513-648B1DD77844}"/>
          </ac:picMkLst>
        </pc:picChg>
        <pc:picChg chg="add del mod">
          <ac:chgData name="Dennis Geckert" userId="cbb70d2179bb5488" providerId="LiveId" clId="{FD3E2675-FA94-4BA0-9606-8A7FB761D123}" dt="2023-06-19T04:40:34.791" v="96" actId="478"/>
          <ac:picMkLst>
            <pc:docMk/>
            <pc:sldMk cId="3176580733" sldId="256"/>
            <ac:picMk id="106" creationId="{85D94EEC-C160-65C7-9FFE-E24C2967F7F5}"/>
          </ac:picMkLst>
        </pc:picChg>
        <pc:picChg chg="add del mod">
          <ac:chgData name="Dennis Geckert" userId="cbb70d2179bb5488" providerId="LiveId" clId="{FD3E2675-FA94-4BA0-9606-8A7FB761D123}" dt="2023-06-19T04:40:34.791" v="96" actId="478"/>
          <ac:picMkLst>
            <pc:docMk/>
            <pc:sldMk cId="3176580733" sldId="256"/>
            <ac:picMk id="107" creationId="{B87E2B56-E0F6-2D29-A034-C5E0504ACEE6}"/>
          </ac:picMkLst>
        </pc:picChg>
        <pc:picChg chg="add del mod">
          <ac:chgData name="Dennis Geckert" userId="cbb70d2179bb5488" providerId="LiveId" clId="{FD3E2675-FA94-4BA0-9606-8A7FB761D123}" dt="2023-06-19T04:40:34.791" v="96" actId="478"/>
          <ac:picMkLst>
            <pc:docMk/>
            <pc:sldMk cId="3176580733" sldId="256"/>
            <ac:picMk id="111" creationId="{16BF2329-D701-6483-5D0D-13B483434922}"/>
          </ac:picMkLst>
        </pc:picChg>
        <pc:picChg chg="add del mod">
          <ac:chgData name="Dennis Geckert" userId="cbb70d2179bb5488" providerId="LiveId" clId="{FD3E2675-FA94-4BA0-9606-8A7FB761D123}" dt="2023-06-19T04:40:34.791" v="96" actId="478"/>
          <ac:picMkLst>
            <pc:docMk/>
            <pc:sldMk cId="3176580733" sldId="256"/>
            <ac:picMk id="112" creationId="{56673A2A-6FA0-EC24-0B9B-FC2471C91463}"/>
          </ac:picMkLst>
        </pc:picChg>
        <pc:picChg chg="add del mod">
          <ac:chgData name="Dennis Geckert" userId="cbb70d2179bb5488" providerId="LiveId" clId="{FD3E2675-FA94-4BA0-9606-8A7FB761D123}" dt="2023-06-19T04:40:34.791" v="96" actId="478"/>
          <ac:picMkLst>
            <pc:docMk/>
            <pc:sldMk cId="3176580733" sldId="256"/>
            <ac:picMk id="113" creationId="{B932E8AC-9271-90BA-02FC-C2663EE574B8}"/>
          </ac:picMkLst>
        </pc:picChg>
        <pc:picChg chg="add del mod">
          <ac:chgData name="Dennis Geckert" userId="cbb70d2179bb5488" providerId="LiveId" clId="{FD3E2675-FA94-4BA0-9606-8A7FB761D123}" dt="2023-06-19T04:40:34.791" v="96" actId="478"/>
          <ac:picMkLst>
            <pc:docMk/>
            <pc:sldMk cId="3176580733" sldId="256"/>
            <ac:picMk id="114" creationId="{46DBAE82-A22A-1086-26E2-5D35E35AC80A}"/>
          </ac:picMkLst>
        </pc:picChg>
        <pc:picChg chg="add del mod">
          <ac:chgData name="Dennis Geckert" userId="cbb70d2179bb5488" providerId="LiveId" clId="{FD3E2675-FA94-4BA0-9606-8A7FB761D123}" dt="2023-06-19T04:40:34.791" v="96" actId="478"/>
          <ac:picMkLst>
            <pc:docMk/>
            <pc:sldMk cId="3176580733" sldId="256"/>
            <ac:picMk id="115" creationId="{B64FB535-DE28-9B33-E64B-8CD6F5283627}"/>
          </ac:picMkLst>
        </pc:picChg>
        <pc:picChg chg="add del mod">
          <ac:chgData name="Dennis Geckert" userId="cbb70d2179bb5488" providerId="LiveId" clId="{FD3E2675-FA94-4BA0-9606-8A7FB761D123}" dt="2023-06-19T04:40:34.791" v="96" actId="478"/>
          <ac:picMkLst>
            <pc:docMk/>
            <pc:sldMk cId="3176580733" sldId="256"/>
            <ac:picMk id="116" creationId="{B25AF6F7-AEC0-F62A-75E7-6CD54CF9D80A}"/>
          </ac:picMkLst>
        </pc:picChg>
        <pc:picChg chg="add del mod">
          <ac:chgData name="Dennis Geckert" userId="cbb70d2179bb5488" providerId="LiveId" clId="{FD3E2675-FA94-4BA0-9606-8A7FB761D123}" dt="2023-06-19T04:40:34.791" v="96" actId="478"/>
          <ac:picMkLst>
            <pc:docMk/>
            <pc:sldMk cId="3176580733" sldId="256"/>
            <ac:picMk id="117" creationId="{5B983B7D-B224-90F4-DD59-7E621F005C4F}"/>
          </ac:picMkLst>
        </pc:picChg>
        <pc:picChg chg="add del mod">
          <ac:chgData name="Dennis Geckert" userId="cbb70d2179bb5488" providerId="LiveId" clId="{FD3E2675-FA94-4BA0-9606-8A7FB761D123}" dt="2023-06-19T04:40:34.791" v="96" actId="478"/>
          <ac:picMkLst>
            <pc:docMk/>
            <pc:sldMk cId="3176580733" sldId="256"/>
            <ac:picMk id="118" creationId="{B3ED8384-46BE-06FE-F862-1813080C1159}"/>
          </ac:picMkLst>
        </pc:picChg>
        <pc:picChg chg="add del mod">
          <ac:chgData name="Dennis Geckert" userId="cbb70d2179bb5488" providerId="LiveId" clId="{FD3E2675-FA94-4BA0-9606-8A7FB761D123}" dt="2023-06-19T04:40:34.791" v="96" actId="478"/>
          <ac:picMkLst>
            <pc:docMk/>
            <pc:sldMk cId="3176580733" sldId="256"/>
            <ac:picMk id="119" creationId="{E8380829-B5FF-1E95-CB6B-174D0A3FCEBF}"/>
          </ac:picMkLst>
        </pc:picChg>
        <pc:picChg chg="add del mod">
          <ac:chgData name="Dennis Geckert" userId="cbb70d2179bb5488" providerId="LiveId" clId="{FD3E2675-FA94-4BA0-9606-8A7FB761D123}" dt="2023-06-19T04:40:34.791" v="96" actId="478"/>
          <ac:picMkLst>
            <pc:docMk/>
            <pc:sldMk cId="3176580733" sldId="256"/>
            <ac:picMk id="120" creationId="{424083AC-1494-E726-62FF-7CEFF1B31896}"/>
          </ac:picMkLst>
        </pc:picChg>
        <pc:picChg chg="add del mod">
          <ac:chgData name="Dennis Geckert" userId="cbb70d2179bb5488" providerId="LiveId" clId="{FD3E2675-FA94-4BA0-9606-8A7FB761D123}" dt="2023-06-19T04:40:34.791" v="96" actId="478"/>
          <ac:picMkLst>
            <pc:docMk/>
            <pc:sldMk cId="3176580733" sldId="256"/>
            <ac:picMk id="124" creationId="{DE6660F2-4A7A-22D6-EBB3-C66B5DDEAC36}"/>
          </ac:picMkLst>
        </pc:picChg>
        <pc:picChg chg="add del mod">
          <ac:chgData name="Dennis Geckert" userId="cbb70d2179bb5488" providerId="LiveId" clId="{FD3E2675-FA94-4BA0-9606-8A7FB761D123}" dt="2023-06-19T04:40:34.791" v="96" actId="478"/>
          <ac:picMkLst>
            <pc:docMk/>
            <pc:sldMk cId="3176580733" sldId="256"/>
            <ac:picMk id="125" creationId="{45298D38-78E7-FA58-998F-DB943B5EEDD1}"/>
          </ac:picMkLst>
        </pc:picChg>
        <pc:picChg chg="add del mod">
          <ac:chgData name="Dennis Geckert" userId="cbb70d2179bb5488" providerId="LiveId" clId="{FD3E2675-FA94-4BA0-9606-8A7FB761D123}" dt="2023-06-19T04:40:34.791" v="96" actId="478"/>
          <ac:picMkLst>
            <pc:docMk/>
            <pc:sldMk cId="3176580733" sldId="256"/>
            <ac:picMk id="126" creationId="{82548D1B-47F3-EFDE-FEB3-98ED323A59BE}"/>
          </ac:picMkLst>
        </pc:picChg>
        <pc:picChg chg="add del mod">
          <ac:chgData name="Dennis Geckert" userId="cbb70d2179bb5488" providerId="LiveId" clId="{FD3E2675-FA94-4BA0-9606-8A7FB761D123}" dt="2023-06-19T04:40:34.791" v="96" actId="478"/>
          <ac:picMkLst>
            <pc:docMk/>
            <pc:sldMk cId="3176580733" sldId="256"/>
            <ac:picMk id="127" creationId="{1E5D4037-D6A7-AEDF-1567-FD1EE9936A16}"/>
          </ac:picMkLst>
        </pc:picChg>
        <pc:picChg chg="add del mod">
          <ac:chgData name="Dennis Geckert" userId="cbb70d2179bb5488" providerId="LiveId" clId="{FD3E2675-FA94-4BA0-9606-8A7FB761D123}" dt="2023-06-19T04:40:34.791" v="96" actId="478"/>
          <ac:picMkLst>
            <pc:docMk/>
            <pc:sldMk cId="3176580733" sldId="256"/>
            <ac:picMk id="128" creationId="{4814168C-F4E8-35A8-207E-13EBD9FFD8F0}"/>
          </ac:picMkLst>
        </pc:picChg>
        <pc:picChg chg="add del mod">
          <ac:chgData name="Dennis Geckert" userId="cbb70d2179bb5488" providerId="LiveId" clId="{FD3E2675-FA94-4BA0-9606-8A7FB761D123}" dt="2023-06-19T04:40:34.791" v="96" actId="478"/>
          <ac:picMkLst>
            <pc:docMk/>
            <pc:sldMk cId="3176580733" sldId="256"/>
            <ac:picMk id="129" creationId="{CE7FE361-FB88-2054-9B32-52D4C147F2B7}"/>
          </ac:picMkLst>
        </pc:picChg>
        <pc:picChg chg="add del mod">
          <ac:chgData name="Dennis Geckert" userId="cbb70d2179bb5488" providerId="LiveId" clId="{FD3E2675-FA94-4BA0-9606-8A7FB761D123}" dt="2023-06-19T04:40:34.791" v="96" actId="478"/>
          <ac:picMkLst>
            <pc:docMk/>
            <pc:sldMk cId="3176580733" sldId="256"/>
            <ac:picMk id="130" creationId="{A4F31BBA-A624-C96E-B670-E3A58341D793}"/>
          </ac:picMkLst>
        </pc:picChg>
        <pc:picChg chg="add del mod">
          <ac:chgData name="Dennis Geckert" userId="cbb70d2179bb5488" providerId="LiveId" clId="{FD3E2675-FA94-4BA0-9606-8A7FB761D123}" dt="2023-06-19T04:40:34.791" v="96" actId="478"/>
          <ac:picMkLst>
            <pc:docMk/>
            <pc:sldMk cId="3176580733" sldId="256"/>
            <ac:picMk id="131" creationId="{2302D2E8-BFB5-CCF5-F9A6-0C20382E44E9}"/>
          </ac:picMkLst>
        </pc:picChg>
        <pc:picChg chg="add del mod">
          <ac:chgData name="Dennis Geckert" userId="cbb70d2179bb5488" providerId="LiveId" clId="{FD3E2675-FA94-4BA0-9606-8A7FB761D123}" dt="2023-06-19T04:40:34.791" v="96" actId="478"/>
          <ac:picMkLst>
            <pc:docMk/>
            <pc:sldMk cId="3176580733" sldId="256"/>
            <ac:picMk id="132" creationId="{829FC616-4432-1718-5CE1-C1E4CDABEEDA}"/>
          </ac:picMkLst>
        </pc:picChg>
        <pc:picChg chg="add del mod">
          <ac:chgData name="Dennis Geckert" userId="cbb70d2179bb5488" providerId="LiveId" clId="{FD3E2675-FA94-4BA0-9606-8A7FB761D123}" dt="2023-06-19T04:40:34.791" v="96" actId="478"/>
          <ac:picMkLst>
            <pc:docMk/>
            <pc:sldMk cId="3176580733" sldId="256"/>
            <ac:picMk id="133" creationId="{B9D46766-3E83-FA80-5A06-6975F813EB86}"/>
          </ac:picMkLst>
        </pc:picChg>
        <pc:picChg chg="add mod">
          <ac:chgData name="Dennis Geckert" userId="cbb70d2179bb5488" providerId="LiveId" clId="{FD3E2675-FA94-4BA0-9606-8A7FB761D123}" dt="2023-06-19T04:44:53.239" v="145" actId="1076"/>
          <ac:picMkLst>
            <pc:docMk/>
            <pc:sldMk cId="3176580733" sldId="256"/>
            <ac:picMk id="135" creationId="{6D330526-2940-5E16-3028-BD697459642B}"/>
          </ac:picMkLst>
        </pc:picChg>
        <pc:picChg chg="add mod">
          <ac:chgData name="Dennis Geckert" userId="cbb70d2179bb5488" providerId="LiveId" clId="{FD3E2675-FA94-4BA0-9606-8A7FB761D123}" dt="2023-06-19T04:44:53.239" v="145" actId="1076"/>
          <ac:picMkLst>
            <pc:docMk/>
            <pc:sldMk cId="3176580733" sldId="256"/>
            <ac:picMk id="136" creationId="{D925C771-7F53-C3EA-0DA4-835C71D4B5C3}"/>
          </ac:picMkLst>
        </pc:picChg>
        <pc:picChg chg="add mod">
          <ac:chgData name="Dennis Geckert" userId="cbb70d2179bb5488" providerId="LiveId" clId="{FD3E2675-FA94-4BA0-9606-8A7FB761D123}" dt="2023-06-19T04:44:53.239" v="145" actId="1076"/>
          <ac:picMkLst>
            <pc:docMk/>
            <pc:sldMk cId="3176580733" sldId="256"/>
            <ac:picMk id="137" creationId="{4DAFB04C-DAFE-8AD8-0142-599A4B15B558}"/>
          </ac:picMkLst>
        </pc:picChg>
        <pc:picChg chg="add mod">
          <ac:chgData name="Dennis Geckert" userId="cbb70d2179bb5488" providerId="LiveId" clId="{FD3E2675-FA94-4BA0-9606-8A7FB761D123}" dt="2023-06-19T04:44:53.239" v="145" actId="1076"/>
          <ac:picMkLst>
            <pc:docMk/>
            <pc:sldMk cId="3176580733" sldId="256"/>
            <ac:picMk id="138" creationId="{638ADD17-91B1-D15E-BC5C-BAFA6B754CD4}"/>
          </ac:picMkLst>
        </pc:picChg>
        <pc:picChg chg="add mod">
          <ac:chgData name="Dennis Geckert" userId="cbb70d2179bb5488" providerId="LiveId" clId="{FD3E2675-FA94-4BA0-9606-8A7FB761D123}" dt="2023-06-19T04:44:53.239" v="145" actId="1076"/>
          <ac:picMkLst>
            <pc:docMk/>
            <pc:sldMk cId="3176580733" sldId="256"/>
            <ac:picMk id="139" creationId="{C6163BB6-B916-130B-D225-D0D5049F3F4F}"/>
          </ac:picMkLst>
        </pc:picChg>
      </pc:sldChg>
      <pc:sldMasterChg chg="modSp modSldLayout">
        <pc:chgData name="Dennis Geckert" userId="cbb70d2179bb5488" providerId="LiveId" clId="{FD3E2675-FA94-4BA0-9606-8A7FB761D123}" dt="2023-06-19T04:41:35.776" v="119"/>
        <pc:sldMasterMkLst>
          <pc:docMk/>
          <pc:sldMasterMk cId="4085759745" sldId="2147483648"/>
        </pc:sldMasterMkLst>
        <pc:spChg chg="mod">
          <ac:chgData name="Dennis Geckert" userId="cbb70d2179bb5488" providerId="LiveId" clId="{FD3E2675-FA94-4BA0-9606-8A7FB761D123}" dt="2023-06-19T04:41:35.776" v="119"/>
          <ac:spMkLst>
            <pc:docMk/>
            <pc:sldMasterMk cId="4085759745" sldId="2147483648"/>
            <ac:spMk id="2" creationId="{9CF9173B-2A4D-F385-C7BB-EA91F89F3028}"/>
          </ac:spMkLst>
        </pc:spChg>
        <pc:spChg chg="mod">
          <ac:chgData name="Dennis Geckert" userId="cbb70d2179bb5488" providerId="LiveId" clId="{FD3E2675-FA94-4BA0-9606-8A7FB761D123}" dt="2023-06-19T04:41:35.776" v="119"/>
          <ac:spMkLst>
            <pc:docMk/>
            <pc:sldMasterMk cId="4085759745" sldId="2147483648"/>
            <ac:spMk id="3" creationId="{94920306-EA29-7EC9-2441-D480CF4991DD}"/>
          </ac:spMkLst>
        </pc:spChg>
        <pc:spChg chg="mod">
          <ac:chgData name="Dennis Geckert" userId="cbb70d2179bb5488" providerId="LiveId" clId="{FD3E2675-FA94-4BA0-9606-8A7FB761D123}" dt="2023-06-19T04:41:35.776" v="119"/>
          <ac:spMkLst>
            <pc:docMk/>
            <pc:sldMasterMk cId="4085759745" sldId="2147483648"/>
            <ac:spMk id="4" creationId="{332010EE-209C-EE54-FE99-6041595AC60B}"/>
          </ac:spMkLst>
        </pc:spChg>
        <pc:spChg chg="mod">
          <ac:chgData name="Dennis Geckert" userId="cbb70d2179bb5488" providerId="LiveId" clId="{FD3E2675-FA94-4BA0-9606-8A7FB761D123}" dt="2023-06-19T04:41:35.776" v="119"/>
          <ac:spMkLst>
            <pc:docMk/>
            <pc:sldMasterMk cId="4085759745" sldId="2147483648"/>
            <ac:spMk id="5" creationId="{D0FEDA29-AFE8-2D4B-E79B-E526AA0CE574}"/>
          </ac:spMkLst>
        </pc:spChg>
        <pc:spChg chg="mod">
          <ac:chgData name="Dennis Geckert" userId="cbb70d2179bb5488" providerId="LiveId" clId="{FD3E2675-FA94-4BA0-9606-8A7FB761D123}" dt="2023-06-19T04:41:35.776" v="119"/>
          <ac:spMkLst>
            <pc:docMk/>
            <pc:sldMasterMk cId="4085759745" sldId="2147483648"/>
            <ac:spMk id="6" creationId="{7969BD48-4787-6E0F-D775-AA3715D535E9}"/>
          </ac:spMkLst>
        </pc:spChg>
        <pc:sldLayoutChg chg="modSp">
          <pc:chgData name="Dennis Geckert" userId="cbb70d2179bb5488" providerId="LiveId" clId="{FD3E2675-FA94-4BA0-9606-8A7FB761D123}" dt="2023-06-19T04:41:35.776" v="119"/>
          <pc:sldLayoutMkLst>
            <pc:docMk/>
            <pc:sldMasterMk cId="4085759745" sldId="2147483648"/>
            <pc:sldLayoutMk cId="151861853" sldId="2147483649"/>
          </pc:sldLayoutMkLst>
          <pc:spChg chg="mod">
            <ac:chgData name="Dennis Geckert" userId="cbb70d2179bb5488" providerId="LiveId" clId="{FD3E2675-FA94-4BA0-9606-8A7FB761D123}" dt="2023-06-19T04:41:35.776" v="119"/>
            <ac:spMkLst>
              <pc:docMk/>
              <pc:sldMasterMk cId="4085759745" sldId="2147483648"/>
              <pc:sldLayoutMk cId="151861853" sldId="2147483649"/>
              <ac:spMk id="2" creationId="{3A644DCF-FE12-B906-094D-83FD78B59BC9}"/>
            </ac:spMkLst>
          </pc:spChg>
          <pc:spChg chg="mod">
            <ac:chgData name="Dennis Geckert" userId="cbb70d2179bb5488" providerId="LiveId" clId="{FD3E2675-FA94-4BA0-9606-8A7FB761D123}" dt="2023-06-19T04:41:35.776" v="119"/>
            <ac:spMkLst>
              <pc:docMk/>
              <pc:sldMasterMk cId="4085759745" sldId="2147483648"/>
              <pc:sldLayoutMk cId="151861853" sldId="2147483649"/>
              <ac:spMk id="3" creationId="{21817D7B-73A1-F693-76AD-1919E3B26606}"/>
            </ac:spMkLst>
          </pc:spChg>
        </pc:sldLayoutChg>
        <pc:sldLayoutChg chg="modSp">
          <pc:chgData name="Dennis Geckert" userId="cbb70d2179bb5488" providerId="LiveId" clId="{FD3E2675-FA94-4BA0-9606-8A7FB761D123}" dt="2023-06-19T04:41:35.776" v="119"/>
          <pc:sldLayoutMkLst>
            <pc:docMk/>
            <pc:sldMasterMk cId="4085759745" sldId="2147483648"/>
            <pc:sldLayoutMk cId="1850217335" sldId="2147483651"/>
          </pc:sldLayoutMkLst>
          <pc:spChg chg="mod">
            <ac:chgData name="Dennis Geckert" userId="cbb70d2179bb5488" providerId="LiveId" clId="{FD3E2675-FA94-4BA0-9606-8A7FB761D123}" dt="2023-06-19T04:41:35.776" v="119"/>
            <ac:spMkLst>
              <pc:docMk/>
              <pc:sldMasterMk cId="4085759745" sldId="2147483648"/>
              <pc:sldLayoutMk cId="1850217335" sldId="2147483651"/>
              <ac:spMk id="2" creationId="{0AD8DA2F-5800-4076-E1A6-A54DDB12BFED}"/>
            </ac:spMkLst>
          </pc:spChg>
          <pc:spChg chg="mod">
            <ac:chgData name="Dennis Geckert" userId="cbb70d2179bb5488" providerId="LiveId" clId="{FD3E2675-FA94-4BA0-9606-8A7FB761D123}" dt="2023-06-19T04:41:35.776" v="119"/>
            <ac:spMkLst>
              <pc:docMk/>
              <pc:sldMasterMk cId="4085759745" sldId="2147483648"/>
              <pc:sldLayoutMk cId="1850217335" sldId="2147483651"/>
              <ac:spMk id="3" creationId="{859F2EC7-7021-1E83-683D-426778F45FC7}"/>
            </ac:spMkLst>
          </pc:spChg>
        </pc:sldLayoutChg>
        <pc:sldLayoutChg chg="modSp">
          <pc:chgData name="Dennis Geckert" userId="cbb70d2179bb5488" providerId="LiveId" clId="{FD3E2675-FA94-4BA0-9606-8A7FB761D123}" dt="2023-06-19T04:41:35.776" v="119"/>
          <pc:sldLayoutMkLst>
            <pc:docMk/>
            <pc:sldMasterMk cId="4085759745" sldId="2147483648"/>
            <pc:sldLayoutMk cId="4280970352" sldId="2147483652"/>
          </pc:sldLayoutMkLst>
          <pc:spChg chg="mod">
            <ac:chgData name="Dennis Geckert" userId="cbb70d2179bb5488" providerId="LiveId" clId="{FD3E2675-FA94-4BA0-9606-8A7FB761D123}" dt="2023-06-19T04:41:35.776" v="119"/>
            <ac:spMkLst>
              <pc:docMk/>
              <pc:sldMasterMk cId="4085759745" sldId="2147483648"/>
              <pc:sldLayoutMk cId="4280970352" sldId="2147483652"/>
              <ac:spMk id="3" creationId="{B9D3887B-291F-5113-CC53-5C0E199A0DAF}"/>
            </ac:spMkLst>
          </pc:spChg>
          <pc:spChg chg="mod">
            <ac:chgData name="Dennis Geckert" userId="cbb70d2179bb5488" providerId="LiveId" clId="{FD3E2675-FA94-4BA0-9606-8A7FB761D123}" dt="2023-06-19T04:41:35.776" v="119"/>
            <ac:spMkLst>
              <pc:docMk/>
              <pc:sldMasterMk cId="4085759745" sldId="2147483648"/>
              <pc:sldLayoutMk cId="4280970352" sldId="2147483652"/>
              <ac:spMk id="4" creationId="{FE2A9F30-C649-8CBD-BD07-E2B21B359688}"/>
            </ac:spMkLst>
          </pc:spChg>
        </pc:sldLayoutChg>
        <pc:sldLayoutChg chg="modSp">
          <pc:chgData name="Dennis Geckert" userId="cbb70d2179bb5488" providerId="LiveId" clId="{FD3E2675-FA94-4BA0-9606-8A7FB761D123}" dt="2023-06-19T04:41:35.776" v="119"/>
          <pc:sldLayoutMkLst>
            <pc:docMk/>
            <pc:sldMasterMk cId="4085759745" sldId="2147483648"/>
            <pc:sldLayoutMk cId="3965033446" sldId="2147483653"/>
          </pc:sldLayoutMkLst>
          <pc:spChg chg="mod">
            <ac:chgData name="Dennis Geckert" userId="cbb70d2179bb5488" providerId="LiveId" clId="{FD3E2675-FA94-4BA0-9606-8A7FB761D123}" dt="2023-06-19T04:41:35.776" v="119"/>
            <ac:spMkLst>
              <pc:docMk/>
              <pc:sldMasterMk cId="4085759745" sldId="2147483648"/>
              <pc:sldLayoutMk cId="3965033446" sldId="2147483653"/>
              <ac:spMk id="2" creationId="{2C12942C-2129-5561-D6D4-9E136C2D2D4D}"/>
            </ac:spMkLst>
          </pc:spChg>
          <pc:spChg chg="mod">
            <ac:chgData name="Dennis Geckert" userId="cbb70d2179bb5488" providerId="LiveId" clId="{FD3E2675-FA94-4BA0-9606-8A7FB761D123}" dt="2023-06-19T04:41:35.776" v="119"/>
            <ac:spMkLst>
              <pc:docMk/>
              <pc:sldMasterMk cId="4085759745" sldId="2147483648"/>
              <pc:sldLayoutMk cId="3965033446" sldId="2147483653"/>
              <ac:spMk id="3" creationId="{87EADEF9-575A-267F-29CF-0E4E4E78C6AC}"/>
            </ac:spMkLst>
          </pc:spChg>
          <pc:spChg chg="mod">
            <ac:chgData name="Dennis Geckert" userId="cbb70d2179bb5488" providerId="LiveId" clId="{FD3E2675-FA94-4BA0-9606-8A7FB761D123}" dt="2023-06-19T04:41:35.776" v="119"/>
            <ac:spMkLst>
              <pc:docMk/>
              <pc:sldMasterMk cId="4085759745" sldId="2147483648"/>
              <pc:sldLayoutMk cId="3965033446" sldId="2147483653"/>
              <ac:spMk id="4" creationId="{B12B88BE-5384-389B-088B-D9AD4DC41B50}"/>
            </ac:spMkLst>
          </pc:spChg>
          <pc:spChg chg="mod">
            <ac:chgData name="Dennis Geckert" userId="cbb70d2179bb5488" providerId="LiveId" clId="{FD3E2675-FA94-4BA0-9606-8A7FB761D123}" dt="2023-06-19T04:41:35.776" v="119"/>
            <ac:spMkLst>
              <pc:docMk/>
              <pc:sldMasterMk cId="4085759745" sldId="2147483648"/>
              <pc:sldLayoutMk cId="3965033446" sldId="2147483653"/>
              <ac:spMk id="5" creationId="{F86EC373-371F-8959-721D-A2C17530A2E6}"/>
            </ac:spMkLst>
          </pc:spChg>
          <pc:spChg chg="mod">
            <ac:chgData name="Dennis Geckert" userId="cbb70d2179bb5488" providerId="LiveId" clId="{FD3E2675-FA94-4BA0-9606-8A7FB761D123}" dt="2023-06-19T04:41:35.776" v="119"/>
            <ac:spMkLst>
              <pc:docMk/>
              <pc:sldMasterMk cId="4085759745" sldId="2147483648"/>
              <pc:sldLayoutMk cId="3965033446" sldId="2147483653"/>
              <ac:spMk id="6" creationId="{30D6D420-9AE2-DBF0-29B2-04781934E324}"/>
            </ac:spMkLst>
          </pc:spChg>
        </pc:sldLayoutChg>
        <pc:sldLayoutChg chg="modSp">
          <pc:chgData name="Dennis Geckert" userId="cbb70d2179bb5488" providerId="LiveId" clId="{FD3E2675-FA94-4BA0-9606-8A7FB761D123}" dt="2023-06-19T04:41:35.776" v="119"/>
          <pc:sldLayoutMkLst>
            <pc:docMk/>
            <pc:sldMasterMk cId="4085759745" sldId="2147483648"/>
            <pc:sldLayoutMk cId="3524719206" sldId="2147483656"/>
          </pc:sldLayoutMkLst>
          <pc:spChg chg="mod">
            <ac:chgData name="Dennis Geckert" userId="cbb70d2179bb5488" providerId="LiveId" clId="{FD3E2675-FA94-4BA0-9606-8A7FB761D123}" dt="2023-06-19T04:41:35.776" v="119"/>
            <ac:spMkLst>
              <pc:docMk/>
              <pc:sldMasterMk cId="4085759745" sldId="2147483648"/>
              <pc:sldLayoutMk cId="3524719206" sldId="2147483656"/>
              <ac:spMk id="2" creationId="{7F67CEF3-B0B1-64B9-31C4-8F3E4899B54D}"/>
            </ac:spMkLst>
          </pc:spChg>
          <pc:spChg chg="mod">
            <ac:chgData name="Dennis Geckert" userId="cbb70d2179bb5488" providerId="LiveId" clId="{FD3E2675-FA94-4BA0-9606-8A7FB761D123}" dt="2023-06-19T04:41:35.776" v="119"/>
            <ac:spMkLst>
              <pc:docMk/>
              <pc:sldMasterMk cId="4085759745" sldId="2147483648"/>
              <pc:sldLayoutMk cId="3524719206" sldId="2147483656"/>
              <ac:spMk id="3" creationId="{3EEE927C-A3A9-11BD-3317-78C7B3530E90}"/>
            </ac:spMkLst>
          </pc:spChg>
          <pc:spChg chg="mod">
            <ac:chgData name="Dennis Geckert" userId="cbb70d2179bb5488" providerId="LiveId" clId="{FD3E2675-FA94-4BA0-9606-8A7FB761D123}" dt="2023-06-19T04:41:35.776" v="119"/>
            <ac:spMkLst>
              <pc:docMk/>
              <pc:sldMasterMk cId="4085759745" sldId="2147483648"/>
              <pc:sldLayoutMk cId="3524719206" sldId="2147483656"/>
              <ac:spMk id="4" creationId="{F29187C3-9934-C9C9-6499-5CC45DD8FB18}"/>
            </ac:spMkLst>
          </pc:spChg>
        </pc:sldLayoutChg>
        <pc:sldLayoutChg chg="modSp">
          <pc:chgData name="Dennis Geckert" userId="cbb70d2179bb5488" providerId="LiveId" clId="{FD3E2675-FA94-4BA0-9606-8A7FB761D123}" dt="2023-06-19T04:41:35.776" v="119"/>
          <pc:sldLayoutMkLst>
            <pc:docMk/>
            <pc:sldMasterMk cId="4085759745" sldId="2147483648"/>
            <pc:sldLayoutMk cId="1876179298" sldId="2147483657"/>
          </pc:sldLayoutMkLst>
          <pc:spChg chg="mod">
            <ac:chgData name="Dennis Geckert" userId="cbb70d2179bb5488" providerId="LiveId" clId="{FD3E2675-FA94-4BA0-9606-8A7FB761D123}" dt="2023-06-19T04:41:35.776" v="119"/>
            <ac:spMkLst>
              <pc:docMk/>
              <pc:sldMasterMk cId="4085759745" sldId="2147483648"/>
              <pc:sldLayoutMk cId="1876179298" sldId="2147483657"/>
              <ac:spMk id="2" creationId="{F8BA9836-DE0B-8CDE-985A-7D2EC3C5D15D}"/>
            </ac:spMkLst>
          </pc:spChg>
          <pc:spChg chg="mod">
            <ac:chgData name="Dennis Geckert" userId="cbb70d2179bb5488" providerId="LiveId" clId="{FD3E2675-FA94-4BA0-9606-8A7FB761D123}" dt="2023-06-19T04:41:35.776" v="119"/>
            <ac:spMkLst>
              <pc:docMk/>
              <pc:sldMasterMk cId="4085759745" sldId="2147483648"/>
              <pc:sldLayoutMk cId="1876179298" sldId="2147483657"/>
              <ac:spMk id="3" creationId="{0C561294-71CA-B4AF-CF85-7A9DF57B9CDD}"/>
            </ac:spMkLst>
          </pc:spChg>
          <pc:spChg chg="mod">
            <ac:chgData name="Dennis Geckert" userId="cbb70d2179bb5488" providerId="LiveId" clId="{FD3E2675-FA94-4BA0-9606-8A7FB761D123}" dt="2023-06-19T04:41:35.776" v="119"/>
            <ac:spMkLst>
              <pc:docMk/>
              <pc:sldMasterMk cId="4085759745" sldId="2147483648"/>
              <pc:sldLayoutMk cId="1876179298" sldId="2147483657"/>
              <ac:spMk id="4" creationId="{F1E4259B-746B-B744-9EAA-1B2FF6772C17}"/>
            </ac:spMkLst>
          </pc:spChg>
        </pc:sldLayoutChg>
        <pc:sldLayoutChg chg="modSp">
          <pc:chgData name="Dennis Geckert" userId="cbb70d2179bb5488" providerId="LiveId" clId="{FD3E2675-FA94-4BA0-9606-8A7FB761D123}" dt="2023-06-19T04:41:35.776" v="119"/>
          <pc:sldLayoutMkLst>
            <pc:docMk/>
            <pc:sldMasterMk cId="4085759745" sldId="2147483648"/>
            <pc:sldLayoutMk cId="1514995731" sldId="2147483659"/>
          </pc:sldLayoutMkLst>
          <pc:spChg chg="mod">
            <ac:chgData name="Dennis Geckert" userId="cbb70d2179bb5488" providerId="LiveId" clId="{FD3E2675-FA94-4BA0-9606-8A7FB761D123}" dt="2023-06-19T04:41:35.776" v="119"/>
            <ac:spMkLst>
              <pc:docMk/>
              <pc:sldMasterMk cId="4085759745" sldId="2147483648"/>
              <pc:sldLayoutMk cId="1514995731" sldId="2147483659"/>
              <ac:spMk id="2" creationId="{88B2EA2B-FF19-28FF-8CDF-3CB2F9CD6647}"/>
            </ac:spMkLst>
          </pc:spChg>
          <pc:spChg chg="mod">
            <ac:chgData name="Dennis Geckert" userId="cbb70d2179bb5488" providerId="LiveId" clId="{FD3E2675-FA94-4BA0-9606-8A7FB761D123}" dt="2023-06-19T04:41:35.776" v="119"/>
            <ac:spMkLst>
              <pc:docMk/>
              <pc:sldMasterMk cId="4085759745" sldId="2147483648"/>
              <pc:sldLayoutMk cId="1514995731" sldId="2147483659"/>
              <ac:spMk id="3" creationId="{FE61D3CA-AA52-3794-1539-848AA89B9226}"/>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24A4310-8371-417B-9776-4DA106500087}" type="datetimeFigureOut">
              <a:rPr lang="de-DE" smtClean="0"/>
              <a:t>30.06.2023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47834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24A4310-8371-417B-9776-4DA106500087}" type="datetimeFigureOut">
              <a:rPr lang="de-DE" smtClean="0"/>
              <a:t>30.06.2023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400315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24A4310-8371-417B-9776-4DA106500087}" type="datetimeFigureOut">
              <a:rPr lang="de-DE" smtClean="0"/>
              <a:t>30.06.2023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359188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24A4310-8371-417B-9776-4DA106500087}" type="datetimeFigureOut">
              <a:rPr lang="de-DE" smtClean="0"/>
              <a:t>30.06.2023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14433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24A4310-8371-417B-9776-4DA106500087}" type="datetimeFigureOut">
              <a:rPr lang="de-DE" smtClean="0"/>
              <a:t>30.06.2023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229876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24A4310-8371-417B-9776-4DA106500087}" type="datetimeFigureOut">
              <a:rPr lang="de-DE" smtClean="0"/>
              <a:t>30.06.2023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418330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2329"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24A4310-8371-417B-9776-4DA106500087}" type="datetimeFigureOut">
              <a:rPr lang="de-DE" smtClean="0"/>
              <a:t>30.06.2023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1644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24A4310-8371-417B-9776-4DA106500087}" type="datetimeFigureOut">
              <a:rPr lang="de-DE" smtClean="0"/>
              <a:t>30.06.2023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151858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4310-8371-417B-9776-4DA106500087}" type="datetimeFigureOut">
              <a:rPr lang="de-DE" smtClean="0"/>
              <a:t>30.06.2023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428076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24A4310-8371-417B-9776-4DA106500087}" type="datetimeFigureOut">
              <a:rPr lang="de-DE" smtClean="0"/>
              <a:t>30.06.2023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90847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224A4310-8371-417B-9776-4DA106500087}" type="datetimeFigureOut">
              <a:rPr lang="de-DE" smtClean="0"/>
              <a:t>30.06.2023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AD2863E-AC4E-4F80-8FEC-5634724F1B1D}" type="slidenum">
              <a:rPr lang="de-DE" smtClean="0"/>
              <a:t>‹Nr.›</a:t>
            </a:fld>
            <a:endParaRPr lang="de-DE"/>
          </a:p>
        </p:txBody>
      </p:sp>
    </p:spTree>
    <p:extLst>
      <p:ext uri="{BB962C8B-B14F-4D97-AF65-F5344CB8AC3E}">
        <p14:creationId xmlns:p14="http://schemas.microsoft.com/office/powerpoint/2010/main" val="190276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A4310-8371-417B-9776-4DA106500087}" type="datetimeFigureOut">
              <a:rPr lang="de-DE" smtClean="0"/>
              <a:t>30.06.2023</a:t>
            </a:fld>
            <a:endParaRPr lang="de-D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2863E-AC4E-4F80-8FEC-5634724F1B1D}" type="slidenum">
              <a:rPr lang="de-DE" smtClean="0"/>
              <a:t>‹Nr.›</a:t>
            </a:fld>
            <a:endParaRPr lang="de-DE"/>
          </a:p>
        </p:txBody>
      </p:sp>
    </p:spTree>
    <p:extLst>
      <p:ext uri="{BB962C8B-B14F-4D97-AF65-F5344CB8AC3E}">
        <p14:creationId xmlns:p14="http://schemas.microsoft.com/office/powerpoint/2010/main" val="34240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elle 38">
            <a:extLst>
              <a:ext uri="{FF2B5EF4-FFF2-40B4-BE49-F238E27FC236}">
                <a16:creationId xmlns:a16="http://schemas.microsoft.com/office/drawing/2014/main" id="{806F8ED1-C0A9-5D42-E787-DD1208FB8A94}"/>
              </a:ext>
            </a:extLst>
          </p:cNvPr>
          <p:cNvGraphicFramePr>
            <a:graphicFrameLocks noGrp="1"/>
          </p:cNvGraphicFramePr>
          <p:nvPr>
            <p:extLst>
              <p:ext uri="{D42A27DB-BD31-4B8C-83A1-F6EECF244321}">
                <p14:modId xmlns:p14="http://schemas.microsoft.com/office/powerpoint/2010/main" val="2516133433"/>
              </p:ext>
            </p:extLst>
          </p:nvPr>
        </p:nvGraphicFramePr>
        <p:xfrm>
          <a:off x="343122" y="1699622"/>
          <a:ext cx="2189623" cy="4918253"/>
        </p:xfrm>
        <a:graphic>
          <a:graphicData uri="http://schemas.openxmlformats.org/drawingml/2006/table">
            <a:tbl>
              <a:tblPr firstRow="1" bandRow="1">
                <a:tableStyleId>{8799B23B-EC83-4686-B30A-512413B5E67A}</a:tableStyleId>
              </a:tblPr>
              <a:tblGrid>
                <a:gridCol w="907753">
                  <a:extLst>
                    <a:ext uri="{9D8B030D-6E8A-4147-A177-3AD203B41FA5}">
                      <a16:colId xmlns:a16="http://schemas.microsoft.com/office/drawing/2014/main" val="36514656"/>
                    </a:ext>
                  </a:extLst>
                </a:gridCol>
                <a:gridCol w="1281870">
                  <a:extLst>
                    <a:ext uri="{9D8B030D-6E8A-4147-A177-3AD203B41FA5}">
                      <a16:colId xmlns:a16="http://schemas.microsoft.com/office/drawing/2014/main" val="764394135"/>
                    </a:ext>
                  </a:extLst>
                </a:gridCol>
              </a:tblGrid>
              <a:tr h="679463">
                <a:tc>
                  <a:txBody>
                    <a:bodyPr/>
                    <a:lstStyle/>
                    <a:p>
                      <a:pPr algn="ctr"/>
                      <a:r>
                        <a:rPr lang="de-DE" sz="1800" b="0" dirty="0">
                          <a:latin typeface="Industry-BoldItalic" panose="00000800000000000000" pitchFamily="2" charset="0"/>
                        </a:rPr>
                        <a:t>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40452"/>
                  </a:ext>
                </a:extLst>
              </a:tr>
              <a:tr h="504000">
                <a:tc>
                  <a:txBody>
                    <a:bodyPr/>
                    <a:lstStyle/>
                    <a:p>
                      <a:pPr algn="ctr"/>
                      <a:r>
                        <a:rPr lang="de-DE" sz="1800" dirty="0">
                          <a:latin typeface="Industry-BoldItalic" panose="00000800000000000000" pitchFamily="2" charset="0"/>
                        </a:rPr>
                        <a:t>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965935"/>
                  </a:ext>
                </a:extLst>
              </a:tr>
              <a:tr h="504000">
                <a:tc>
                  <a:txBody>
                    <a:bodyPr/>
                    <a:lstStyle/>
                    <a:p>
                      <a:pPr algn="ctr"/>
                      <a:r>
                        <a:rPr lang="de-DE" sz="1800" dirty="0">
                          <a:latin typeface="Industry-BoldItalic" panose="00000800000000000000" pitchFamily="2" charset="0"/>
                        </a:rPr>
                        <a:t>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180941"/>
                  </a:ext>
                </a:extLst>
              </a:tr>
              <a:tr h="504000">
                <a:tc>
                  <a:txBody>
                    <a:bodyPr/>
                    <a:lstStyle/>
                    <a:p>
                      <a:pPr algn="ctr"/>
                      <a:r>
                        <a:rPr lang="de-DE" sz="1800" dirty="0">
                          <a:latin typeface="Industry-BoldItalic" panose="00000800000000000000" pitchFamily="2" charset="0"/>
                        </a:rPr>
                        <a:t>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567117"/>
                  </a:ext>
                </a:extLst>
              </a:tr>
              <a:tr h="504000">
                <a:tc>
                  <a:txBody>
                    <a:bodyPr/>
                    <a:lstStyle/>
                    <a:p>
                      <a:pPr algn="ctr"/>
                      <a:r>
                        <a:rPr lang="de-DE" sz="1800" dirty="0">
                          <a:latin typeface="Industry-BoldItalic" panose="00000800000000000000" pitchFamily="2" charset="0"/>
                        </a:rPr>
                        <a:t>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471003"/>
                  </a:ext>
                </a:extLst>
              </a:tr>
              <a:tr h="504000">
                <a:tc>
                  <a:txBody>
                    <a:bodyPr/>
                    <a:lstStyle/>
                    <a:p>
                      <a:pPr algn="ctr"/>
                      <a:r>
                        <a:rPr lang="de-DE" sz="1800" dirty="0">
                          <a:latin typeface="Industry-BoldItalic" panose="00000800000000000000" pitchFamily="2" charset="0"/>
                        </a:rPr>
                        <a:t>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615457"/>
                  </a:ext>
                </a:extLst>
              </a:tr>
              <a:tr h="504000">
                <a:tc>
                  <a:txBody>
                    <a:bodyPr/>
                    <a:lstStyle/>
                    <a:p>
                      <a:pPr algn="ctr"/>
                      <a:r>
                        <a:rPr lang="de-DE" sz="1800" dirty="0">
                          <a:latin typeface="Industry-BoldItalic" panose="00000800000000000000" pitchFamily="2" charset="0"/>
                        </a:rPr>
                        <a:t>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528527"/>
                  </a:ext>
                </a:extLst>
              </a:tr>
              <a:tr h="504000">
                <a:tc>
                  <a:txBody>
                    <a:bodyPr/>
                    <a:lstStyle/>
                    <a:p>
                      <a:pPr algn="ctr"/>
                      <a:r>
                        <a:rPr lang="de-DE" sz="1800" dirty="0">
                          <a:latin typeface="Industry-BoldItalic" panose="00000800000000000000" pitchFamily="2" charset="0"/>
                        </a:rPr>
                        <a:t>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085108"/>
                  </a:ext>
                </a:extLst>
              </a:tr>
              <a:tr h="710790">
                <a:tc>
                  <a:txBody>
                    <a:bodyPr/>
                    <a:lstStyle/>
                    <a:p>
                      <a:pPr algn="ctr"/>
                      <a:r>
                        <a:rPr lang="de-DE" sz="1000" dirty="0">
                          <a:latin typeface="Industry-BoldItalic" panose="00000800000000000000" pitchFamily="2" charset="0"/>
                        </a:rPr>
                        <a:t>Start-position</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731496"/>
                  </a:ext>
                </a:extLst>
              </a:tr>
            </a:tbl>
          </a:graphicData>
        </a:graphic>
      </p:graphicFrame>
      <p:sp>
        <p:nvSpPr>
          <p:cNvPr id="5" name="Textfeld 4">
            <a:extLst>
              <a:ext uri="{FF2B5EF4-FFF2-40B4-BE49-F238E27FC236}">
                <a16:creationId xmlns:a16="http://schemas.microsoft.com/office/drawing/2014/main" id="{8120394C-94C6-1EB3-C841-5EDE04397B58}"/>
              </a:ext>
            </a:extLst>
          </p:cNvPr>
          <p:cNvSpPr txBox="1"/>
          <p:nvPr/>
        </p:nvSpPr>
        <p:spPr>
          <a:xfrm>
            <a:off x="688060" y="1160268"/>
            <a:ext cx="1499746" cy="369460"/>
          </a:xfrm>
          <a:prstGeom prst="rect">
            <a:avLst/>
          </a:prstGeom>
          <a:noFill/>
        </p:spPr>
        <p:txBody>
          <a:bodyPr wrap="square" rtlCol="0">
            <a:spAutoFit/>
          </a:bodyPr>
          <a:lstStyle/>
          <a:p>
            <a:pPr algn="ctr"/>
            <a:r>
              <a:rPr lang="de-DE" sz="1801" dirty="0">
                <a:latin typeface="Industry-BoldItalic" panose="00000800000000000000" pitchFamily="2" charset="0"/>
              </a:rPr>
              <a:t>Basissprung</a:t>
            </a:r>
          </a:p>
        </p:txBody>
      </p:sp>
      <p:pic>
        <p:nvPicPr>
          <p:cNvPr id="18" name="Grafik 17">
            <a:extLst>
              <a:ext uri="{FF2B5EF4-FFF2-40B4-BE49-F238E27FC236}">
                <a16:creationId xmlns:a16="http://schemas.microsoft.com/office/drawing/2014/main" id="{09AD5082-050C-B515-F361-11AD76994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5970519"/>
            <a:ext cx="372692" cy="349984"/>
          </a:xfrm>
          <a:prstGeom prst="rect">
            <a:avLst/>
          </a:prstGeom>
        </p:spPr>
      </p:pic>
      <p:pic>
        <p:nvPicPr>
          <p:cNvPr id="43" name="Grafik 42">
            <a:extLst>
              <a:ext uri="{FF2B5EF4-FFF2-40B4-BE49-F238E27FC236}">
                <a16:creationId xmlns:a16="http://schemas.microsoft.com/office/drawing/2014/main" id="{7E18BA14-D12C-4223-256C-F8284F57E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5463795"/>
            <a:ext cx="372692" cy="349984"/>
          </a:xfrm>
          <a:prstGeom prst="rect">
            <a:avLst/>
          </a:prstGeom>
        </p:spPr>
      </p:pic>
      <p:pic>
        <p:nvPicPr>
          <p:cNvPr id="44" name="Grafik 43">
            <a:extLst>
              <a:ext uri="{FF2B5EF4-FFF2-40B4-BE49-F238E27FC236}">
                <a16:creationId xmlns:a16="http://schemas.microsoft.com/office/drawing/2014/main" id="{B2762C0B-94CF-D411-3809-A5C2F5E6C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4995194"/>
            <a:ext cx="372692" cy="349984"/>
          </a:xfrm>
          <a:prstGeom prst="rect">
            <a:avLst/>
          </a:prstGeom>
        </p:spPr>
      </p:pic>
      <p:pic>
        <p:nvPicPr>
          <p:cNvPr id="45" name="Grafik 44">
            <a:extLst>
              <a:ext uri="{FF2B5EF4-FFF2-40B4-BE49-F238E27FC236}">
                <a16:creationId xmlns:a16="http://schemas.microsoft.com/office/drawing/2014/main" id="{4A3FEB75-92A2-592A-6B17-957D20469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4490992"/>
            <a:ext cx="372692" cy="349984"/>
          </a:xfrm>
          <a:prstGeom prst="rect">
            <a:avLst/>
          </a:prstGeom>
        </p:spPr>
      </p:pic>
      <p:pic>
        <p:nvPicPr>
          <p:cNvPr id="46" name="Grafik 45">
            <a:extLst>
              <a:ext uri="{FF2B5EF4-FFF2-40B4-BE49-F238E27FC236}">
                <a16:creationId xmlns:a16="http://schemas.microsoft.com/office/drawing/2014/main" id="{848F1046-0F3D-D6DA-AFE8-3FA710237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3986790"/>
            <a:ext cx="372692" cy="349984"/>
          </a:xfrm>
          <a:prstGeom prst="rect">
            <a:avLst/>
          </a:prstGeom>
        </p:spPr>
      </p:pic>
      <p:pic>
        <p:nvPicPr>
          <p:cNvPr id="47" name="Grafik 46">
            <a:extLst>
              <a:ext uri="{FF2B5EF4-FFF2-40B4-BE49-F238E27FC236}">
                <a16:creationId xmlns:a16="http://schemas.microsoft.com/office/drawing/2014/main" id="{07B71A94-D51E-C441-DF25-D64363FCD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3480066"/>
            <a:ext cx="372692" cy="349984"/>
          </a:xfrm>
          <a:prstGeom prst="rect">
            <a:avLst/>
          </a:prstGeom>
        </p:spPr>
      </p:pic>
      <p:pic>
        <p:nvPicPr>
          <p:cNvPr id="48" name="Grafik 47">
            <a:extLst>
              <a:ext uri="{FF2B5EF4-FFF2-40B4-BE49-F238E27FC236}">
                <a16:creationId xmlns:a16="http://schemas.microsoft.com/office/drawing/2014/main" id="{A3E34EDC-FE8A-2B06-169C-F8C793144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2975864"/>
            <a:ext cx="372692" cy="349984"/>
          </a:xfrm>
          <a:prstGeom prst="rect">
            <a:avLst/>
          </a:prstGeom>
        </p:spPr>
      </p:pic>
      <p:pic>
        <p:nvPicPr>
          <p:cNvPr id="49" name="Grafik 48">
            <a:extLst>
              <a:ext uri="{FF2B5EF4-FFF2-40B4-BE49-F238E27FC236}">
                <a16:creationId xmlns:a16="http://schemas.microsoft.com/office/drawing/2014/main" id="{7AEB6A4E-555A-B216-8D11-00736FDB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2471663"/>
            <a:ext cx="372692" cy="349984"/>
          </a:xfrm>
          <a:prstGeom prst="rect">
            <a:avLst/>
          </a:prstGeom>
        </p:spPr>
      </p:pic>
      <p:pic>
        <p:nvPicPr>
          <p:cNvPr id="50" name="Grafik 49">
            <a:extLst>
              <a:ext uri="{FF2B5EF4-FFF2-40B4-BE49-F238E27FC236}">
                <a16:creationId xmlns:a16="http://schemas.microsoft.com/office/drawing/2014/main" id="{544350F1-D4AC-028C-09CE-ED72FFAAF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8" y="1735658"/>
            <a:ext cx="372692" cy="349984"/>
          </a:xfrm>
          <a:prstGeom prst="rect">
            <a:avLst/>
          </a:prstGeom>
        </p:spPr>
      </p:pic>
      <p:pic>
        <p:nvPicPr>
          <p:cNvPr id="3" name="Grafik 2" descr="Ein Bild, das Schuhwerk, Schuh, Schwarz, Screenshot enthält.&#10;&#10;Automatisch generierte Beschreibung">
            <a:extLst>
              <a:ext uri="{FF2B5EF4-FFF2-40B4-BE49-F238E27FC236}">
                <a16:creationId xmlns:a16="http://schemas.microsoft.com/office/drawing/2014/main" id="{83F05E38-5C20-32D4-541A-8AC9121DE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88" y="6333251"/>
            <a:ext cx="372692" cy="287989"/>
          </a:xfrm>
          <a:prstGeom prst="rect">
            <a:avLst/>
          </a:prstGeom>
        </p:spPr>
      </p:pic>
      <p:pic>
        <p:nvPicPr>
          <p:cNvPr id="4" name="Grafik 3" descr="Ein Bild, das Schuhwerk, Schuh, Schwarz, Screenshot enthält.&#10;&#10;Automatisch generierte Beschreibung">
            <a:extLst>
              <a:ext uri="{FF2B5EF4-FFF2-40B4-BE49-F238E27FC236}">
                <a16:creationId xmlns:a16="http://schemas.microsoft.com/office/drawing/2014/main" id="{DB16584F-AB54-A7D2-5182-A80303F3D8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667" y="5494281"/>
            <a:ext cx="372692" cy="287989"/>
          </a:xfrm>
          <a:prstGeom prst="rect">
            <a:avLst/>
          </a:prstGeom>
        </p:spPr>
      </p:pic>
      <p:pic>
        <p:nvPicPr>
          <p:cNvPr id="6" name="Grafik 5" descr="Ein Bild, das Schuhwerk, Schuh, Schwarz, Screenshot enthält.&#10;&#10;Automatisch generierte Beschreibung">
            <a:extLst>
              <a:ext uri="{FF2B5EF4-FFF2-40B4-BE49-F238E27FC236}">
                <a16:creationId xmlns:a16="http://schemas.microsoft.com/office/drawing/2014/main" id="{30C07FC4-3471-7C52-47F6-130D8CE02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355" y="5012633"/>
            <a:ext cx="372692" cy="287989"/>
          </a:xfrm>
          <a:prstGeom prst="rect">
            <a:avLst/>
          </a:prstGeom>
        </p:spPr>
      </p:pic>
      <p:pic>
        <p:nvPicPr>
          <p:cNvPr id="7" name="Grafik 6" descr="Ein Bild, das Schuhwerk, Schuh, Schwarz, Screenshot enthält.&#10;&#10;Automatisch generierte Beschreibung">
            <a:extLst>
              <a:ext uri="{FF2B5EF4-FFF2-40B4-BE49-F238E27FC236}">
                <a16:creationId xmlns:a16="http://schemas.microsoft.com/office/drawing/2014/main" id="{9E400A2D-D103-40B3-9C69-54FA62D17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88" y="4521992"/>
            <a:ext cx="372692" cy="287989"/>
          </a:xfrm>
          <a:prstGeom prst="rect">
            <a:avLst/>
          </a:prstGeom>
        </p:spPr>
      </p:pic>
      <p:pic>
        <p:nvPicPr>
          <p:cNvPr id="8" name="Grafik 7" descr="Ein Bild, das Schuhwerk, Schuh, Schwarz, Screenshot enthält.&#10;&#10;Automatisch generierte Beschreibung">
            <a:extLst>
              <a:ext uri="{FF2B5EF4-FFF2-40B4-BE49-F238E27FC236}">
                <a16:creationId xmlns:a16="http://schemas.microsoft.com/office/drawing/2014/main" id="{28C262A0-BDC9-C51C-21C8-75D8B688A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343" y="4014755"/>
            <a:ext cx="372692" cy="287989"/>
          </a:xfrm>
          <a:prstGeom prst="rect">
            <a:avLst/>
          </a:prstGeom>
        </p:spPr>
      </p:pic>
      <p:pic>
        <p:nvPicPr>
          <p:cNvPr id="9" name="Grafik 8" descr="Ein Bild, das Schuhwerk, Schuh, Schwarz, Screenshot enthält.&#10;&#10;Automatisch generierte Beschreibung">
            <a:extLst>
              <a:ext uri="{FF2B5EF4-FFF2-40B4-BE49-F238E27FC236}">
                <a16:creationId xmlns:a16="http://schemas.microsoft.com/office/drawing/2014/main" id="{17BF2E24-92DD-FE6E-9F6D-4B1FC8E65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305" y="3516147"/>
            <a:ext cx="372692" cy="287989"/>
          </a:xfrm>
          <a:prstGeom prst="rect">
            <a:avLst/>
          </a:prstGeom>
        </p:spPr>
      </p:pic>
      <p:pic>
        <p:nvPicPr>
          <p:cNvPr id="12" name="Grafik 11" descr="Ein Bild, das Schuhwerk, Schuh, Schwarz, Screenshot enthält.&#10;&#10;Automatisch generierte Beschreibung">
            <a:extLst>
              <a:ext uri="{FF2B5EF4-FFF2-40B4-BE49-F238E27FC236}">
                <a16:creationId xmlns:a16="http://schemas.microsoft.com/office/drawing/2014/main" id="{CFC46066-38ED-42DC-1290-7615C71FC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305" y="2522641"/>
            <a:ext cx="372692" cy="287989"/>
          </a:xfrm>
          <a:prstGeom prst="rect">
            <a:avLst/>
          </a:prstGeom>
        </p:spPr>
      </p:pic>
      <p:pic>
        <p:nvPicPr>
          <p:cNvPr id="13" name="Grafik 12" descr="Ein Bild, das Schuhwerk, Schuh, Schwarz, Screenshot enthält.&#10;&#10;Automatisch generierte Beschreibung">
            <a:extLst>
              <a:ext uri="{FF2B5EF4-FFF2-40B4-BE49-F238E27FC236}">
                <a16:creationId xmlns:a16="http://schemas.microsoft.com/office/drawing/2014/main" id="{5DBF7DBD-7122-2388-0BA8-A965A1E8A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305" y="2096328"/>
            <a:ext cx="372692" cy="287989"/>
          </a:xfrm>
          <a:prstGeom prst="rect">
            <a:avLst/>
          </a:prstGeom>
        </p:spPr>
      </p:pic>
      <p:pic>
        <p:nvPicPr>
          <p:cNvPr id="15" name="Grafik 14" descr="Ein Bild, das Entwurf, Zeichnung, Kunst, Schwarzweiß enthält.&#10;&#10;Automatisch generierte Beschreibung">
            <a:extLst>
              <a:ext uri="{FF2B5EF4-FFF2-40B4-BE49-F238E27FC236}">
                <a16:creationId xmlns:a16="http://schemas.microsoft.com/office/drawing/2014/main" id="{82CE7CD4-0E94-0CAE-C5F3-B31E9D862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731" y="3006863"/>
            <a:ext cx="107996" cy="287989"/>
          </a:xfrm>
          <a:prstGeom prst="rect">
            <a:avLst/>
          </a:prstGeom>
        </p:spPr>
      </p:pic>
      <p:pic>
        <p:nvPicPr>
          <p:cNvPr id="17" name="Grafik 16" descr="Ein Bild, das Entwurf, Zeichnung, Kunst, Schwarzweiß enthält.&#10;&#10;Automatisch generierte Beschreibung">
            <a:extLst>
              <a:ext uri="{FF2B5EF4-FFF2-40B4-BE49-F238E27FC236}">
                <a16:creationId xmlns:a16="http://schemas.microsoft.com/office/drawing/2014/main" id="{94F6783E-A57B-5BE8-8DC0-FE89E3A014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943" y="3006863"/>
            <a:ext cx="107996" cy="287989"/>
          </a:xfrm>
          <a:prstGeom prst="rect">
            <a:avLst/>
          </a:prstGeom>
        </p:spPr>
      </p:pic>
      <p:graphicFrame>
        <p:nvGraphicFramePr>
          <p:cNvPr id="21" name="Tabelle 38">
            <a:extLst>
              <a:ext uri="{FF2B5EF4-FFF2-40B4-BE49-F238E27FC236}">
                <a16:creationId xmlns:a16="http://schemas.microsoft.com/office/drawing/2014/main" id="{ABD476DC-8242-01D0-0616-3B69732F817A}"/>
              </a:ext>
            </a:extLst>
          </p:cNvPr>
          <p:cNvGraphicFramePr>
            <a:graphicFrameLocks noGrp="1"/>
          </p:cNvGraphicFramePr>
          <p:nvPr>
            <p:extLst>
              <p:ext uri="{D42A27DB-BD31-4B8C-83A1-F6EECF244321}">
                <p14:modId xmlns:p14="http://schemas.microsoft.com/office/powerpoint/2010/main" val="519502555"/>
              </p:ext>
            </p:extLst>
          </p:nvPr>
        </p:nvGraphicFramePr>
        <p:xfrm>
          <a:off x="2727174" y="1699622"/>
          <a:ext cx="2189623" cy="4918253"/>
        </p:xfrm>
        <a:graphic>
          <a:graphicData uri="http://schemas.openxmlformats.org/drawingml/2006/table">
            <a:tbl>
              <a:tblPr firstRow="1" bandRow="1">
                <a:tableStyleId>{8799B23B-EC83-4686-B30A-512413B5E67A}</a:tableStyleId>
              </a:tblPr>
              <a:tblGrid>
                <a:gridCol w="907753">
                  <a:extLst>
                    <a:ext uri="{9D8B030D-6E8A-4147-A177-3AD203B41FA5}">
                      <a16:colId xmlns:a16="http://schemas.microsoft.com/office/drawing/2014/main" val="36514656"/>
                    </a:ext>
                  </a:extLst>
                </a:gridCol>
                <a:gridCol w="1281870">
                  <a:extLst>
                    <a:ext uri="{9D8B030D-6E8A-4147-A177-3AD203B41FA5}">
                      <a16:colId xmlns:a16="http://schemas.microsoft.com/office/drawing/2014/main" val="764394135"/>
                    </a:ext>
                  </a:extLst>
                </a:gridCol>
              </a:tblGrid>
              <a:tr h="679463">
                <a:tc>
                  <a:txBody>
                    <a:bodyPr/>
                    <a:lstStyle/>
                    <a:p>
                      <a:pPr algn="ctr"/>
                      <a:r>
                        <a:rPr lang="de-DE" sz="1800" b="0" dirty="0">
                          <a:latin typeface="Industry-BoldItalic" panose="00000800000000000000" pitchFamily="2" charset="0"/>
                        </a:rPr>
                        <a:t>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40452"/>
                  </a:ext>
                </a:extLst>
              </a:tr>
              <a:tr h="504000">
                <a:tc>
                  <a:txBody>
                    <a:bodyPr/>
                    <a:lstStyle/>
                    <a:p>
                      <a:pPr algn="ctr"/>
                      <a:r>
                        <a:rPr lang="de-DE" sz="1800" dirty="0">
                          <a:latin typeface="Industry-BoldItalic" panose="00000800000000000000" pitchFamily="2" charset="0"/>
                        </a:rPr>
                        <a:t>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965935"/>
                  </a:ext>
                </a:extLst>
              </a:tr>
              <a:tr h="504000">
                <a:tc>
                  <a:txBody>
                    <a:bodyPr/>
                    <a:lstStyle/>
                    <a:p>
                      <a:pPr algn="ctr"/>
                      <a:r>
                        <a:rPr lang="de-DE" sz="1800" dirty="0">
                          <a:latin typeface="Industry-BoldItalic" panose="00000800000000000000" pitchFamily="2" charset="0"/>
                        </a:rPr>
                        <a:t>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180941"/>
                  </a:ext>
                </a:extLst>
              </a:tr>
              <a:tr h="504000">
                <a:tc>
                  <a:txBody>
                    <a:bodyPr/>
                    <a:lstStyle/>
                    <a:p>
                      <a:pPr algn="ctr"/>
                      <a:r>
                        <a:rPr lang="de-DE" sz="1800" dirty="0">
                          <a:latin typeface="Industry-BoldItalic" panose="00000800000000000000" pitchFamily="2" charset="0"/>
                        </a:rPr>
                        <a:t>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567117"/>
                  </a:ext>
                </a:extLst>
              </a:tr>
              <a:tr h="504000">
                <a:tc>
                  <a:txBody>
                    <a:bodyPr/>
                    <a:lstStyle/>
                    <a:p>
                      <a:pPr algn="ctr"/>
                      <a:r>
                        <a:rPr lang="de-DE" sz="1800" dirty="0">
                          <a:latin typeface="Industry-BoldItalic" panose="00000800000000000000" pitchFamily="2" charset="0"/>
                        </a:rPr>
                        <a:t>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471003"/>
                  </a:ext>
                </a:extLst>
              </a:tr>
              <a:tr h="504000">
                <a:tc>
                  <a:txBody>
                    <a:bodyPr/>
                    <a:lstStyle/>
                    <a:p>
                      <a:pPr algn="ctr"/>
                      <a:r>
                        <a:rPr lang="de-DE" sz="1800" dirty="0">
                          <a:latin typeface="Industry-BoldItalic" panose="00000800000000000000" pitchFamily="2" charset="0"/>
                        </a:rPr>
                        <a:t>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615457"/>
                  </a:ext>
                </a:extLst>
              </a:tr>
              <a:tr h="504000">
                <a:tc>
                  <a:txBody>
                    <a:bodyPr/>
                    <a:lstStyle/>
                    <a:p>
                      <a:pPr algn="ctr"/>
                      <a:r>
                        <a:rPr lang="de-DE" sz="1800" dirty="0">
                          <a:latin typeface="Industry-BoldItalic" panose="00000800000000000000" pitchFamily="2" charset="0"/>
                        </a:rPr>
                        <a:t>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528527"/>
                  </a:ext>
                </a:extLst>
              </a:tr>
              <a:tr h="504000">
                <a:tc>
                  <a:txBody>
                    <a:bodyPr/>
                    <a:lstStyle/>
                    <a:p>
                      <a:pPr algn="ctr"/>
                      <a:r>
                        <a:rPr lang="de-DE" sz="1800" dirty="0">
                          <a:latin typeface="Industry-BoldItalic" panose="00000800000000000000" pitchFamily="2" charset="0"/>
                        </a:rPr>
                        <a:t>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085108"/>
                  </a:ext>
                </a:extLst>
              </a:tr>
              <a:tr h="710790">
                <a:tc>
                  <a:txBody>
                    <a:bodyPr/>
                    <a:lstStyle/>
                    <a:p>
                      <a:pPr algn="ctr"/>
                      <a:r>
                        <a:rPr lang="de-DE" sz="1000" dirty="0">
                          <a:latin typeface="Industry-BoldItalic" panose="00000800000000000000" pitchFamily="2" charset="0"/>
                        </a:rPr>
                        <a:t>Start-position</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731496"/>
                  </a:ext>
                </a:extLst>
              </a:tr>
            </a:tbl>
          </a:graphicData>
        </a:graphic>
      </p:graphicFrame>
      <p:sp>
        <p:nvSpPr>
          <p:cNvPr id="22" name="Textfeld 21">
            <a:extLst>
              <a:ext uri="{FF2B5EF4-FFF2-40B4-BE49-F238E27FC236}">
                <a16:creationId xmlns:a16="http://schemas.microsoft.com/office/drawing/2014/main" id="{261B5A72-C147-A6F1-2769-6E7BC80D838A}"/>
              </a:ext>
            </a:extLst>
          </p:cNvPr>
          <p:cNvSpPr txBox="1"/>
          <p:nvPr/>
        </p:nvSpPr>
        <p:spPr>
          <a:xfrm>
            <a:off x="2896753" y="1171628"/>
            <a:ext cx="1766924" cy="369460"/>
          </a:xfrm>
          <a:prstGeom prst="rect">
            <a:avLst/>
          </a:prstGeom>
          <a:noFill/>
        </p:spPr>
        <p:txBody>
          <a:bodyPr wrap="square" rtlCol="0">
            <a:spAutoFit/>
          </a:bodyPr>
          <a:lstStyle/>
          <a:p>
            <a:pPr algn="ctr"/>
            <a:r>
              <a:rPr lang="de-DE" sz="1801" dirty="0">
                <a:latin typeface="Industry-BoldItalic" panose="00000800000000000000" pitchFamily="2" charset="0"/>
              </a:rPr>
              <a:t>1. eigene Idee</a:t>
            </a:r>
          </a:p>
        </p:txBody>
      </p:sp>
      <p:pic>
        <p:nvPicPr>
          <p:cNvPr id="23" name="Grafik 22">
            <a:extLst>
              <a:ext uri="{FF2B5EF4-FFF2-40B4-BE49-F238E27FC236}">
                <a16:creationId xmlns:a16="http://schemas.microsoft.com/office/drawing/2014/main" id="{42AE2CE6-5A45-E5A5-942B-819ABB48D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5970519"/>
            <a:ext cx="372692" cy="349984"/>
          </a:xfrm>
          <a:prstGeom prst="rect">
            <a:avLst/>
          </a:prstGeom>
        </p:spPr>
      </p:pic>
      <p:pic>
        <p:nvPicPr>
          <p:cNvPr id="24" name="Grafik 23">
            <a:extLst>
              <a:ext uri="{FF2B5EF4-FFF2-40B4-BE49-F238E27FC236}">
                <a16:creationId xmlns:a16="http://schemas.microsoft.com/office/drawing/2014/main" id="{3713A109-53DF-27B5-A47A-4B7146976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5463795"/>
            <a:ext cx="372692" cy="349984"/>
          </a:xfrm>
          <a:prstGeom prst="rect">
            <a:avLst/>
          </a:prstGeom>
        </p:spPr>
      </p:pic>
      <p:pic>
        <p:nvPicPr>
          <p:cNvPr id="25" name="Grafik 24">
            <a:extLst>
              <a:ext uri="{FF2B5EF4-FFF2-40B4-BE49-F238E27FC236}">
                <a16:creationId xmlns:a16="http://schemas.microsoft.com/office/drawing/2014/main" id="{A267409C-5D65-7CCF-C7B8-164149BA5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4995194"/>
            <a:ext cx="372692" cy="349984"/>
          </a:xfrm>
          <a:prstGeom prst="rect">
            <a:avLst/>
          </a:prstGeom>
        </p:spPr>
      </p:pic>
      <p:pic>
        <p:nvPicPr>
          <p:cNvPr id="26" name="Grafik 25">
            <a:extLst>
              <a:ext uri="{FF2B5EF4-FFF2-40B4-BE49-F238E27FC236}">
                <a16:creationId xmlns:a16="http://schemas.microsoft.com/office/drawing/2014/main" id="{2DC5475B-E3CD-0827-3B66-4CC75DF8B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4490992"/>
            <a:ext cx="372692" cy="349984"/>
          </a:xfrm>
          <a:prstGeom prst="rect">
            <a:avLst/>
          </a:prstGeom>
        </p:spPr>
      </p:pic>
      <p:pic>
        <p:nvPicPr>
          <p:cNvPr id="27" name="Grafik 26">
            <a:extLst>
              <a:ext uri="{FF2B5EF4-FFF2-40B4-BE49-F238E27FC236}">
                <a16:creationId xmlns:a16="http://schemas.microsoft.com/office/drawing/2014/main" id="{B2169F3E-346A-53FA-710B-6B7AEADE9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3986790"/>
            <a:ext cx="372692" cy="349984"/>
          </a:xfrm>
          <a:prstGeom prst="rect">
            <a:avLst/>
          </a:prstGeom>
        </p:spPr>
      </p:pic>
      <p:pic>
        <p:nvPicPr>
          <p:cNvPr id="28" name="Grafik 27">
            <a:extLst>
              <a:ext uri="{FF2B5EF4-FFF2-40B4-BE49-F238E27FC236}">
                <a16:creationId xmlns:a16="http://schemas.microsoft.com/office/drawing/2014/main" id="{E0C595FF-8091-A465-6AAF-69FA445AF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3480066"/>
            <a:ext cx="372692" cy="349984"/>
          </a:xfrm>
          <a:prstGeom prst="rect">
            <a:avLst/>
          </a:prstGeom>
        </p:spPr>
      </p:pic>
      <p:pic>
        <p:nvPicPr>
          <p:cNvPr id="29" name="Grafik 28">
            <a:extLst>
              <a:ext uri="{FF2B5EF4-FFF2-40B4-BE49-F238E27FC236}">
                <a16:creationId xmlns:a16="http://schemas.microsoft.com/office/drawing/2014/main" id="{A3DF1DE8-3257-8E92-2AC8-70DA302AE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2975864"/>
            <a:ext cx="372692" cy="349984"/>
          </a:xfrm>
          <a:prstGeom prst="rect">
            <a:avLst/>
          </a:prstGeom>
        </p:spPr>
      </p:pic>
      <p:pic>
        <p:nvPicPr>
          <p:cNvPr id="30" name="Grafik 29">
            <a:extLst>
              <a:ext uri="{FF2B5EF4-FFF2-40B4-BE49-F238E27FC236}">
                <a16:creationId xmlns:a16="http://schemas.microsoft.com/office/drawing/2014/main" id="{A551783D-6B6D-1D7C-C4FE-448198BD6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2471663"/>
            <a:ext cx="372692" cy="349984"/>
          </a:xfrm>
          <a:prstGeom prst="rect">
            <a:avLst/>
          </a:prstGeom>
        </p:spPr>
      </p:pic>
      <p:pic>
        <p:nvPicPr>
          <p:cNvPr id="31" name="Grafik 30">
            <a:extLst>
              <a:ext uri="{FF2B5EF4-FFF2-40B4-BE49-F238E27FC236}">
                <a16:creationId xmlns:a16="http://schemas.microsoft.com/office/drawing/2014/main" id="{C8CB8F1A-B88C-1B73-B856-ED34FE88A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40" y="1735658"/>
            <a:ext cx="372692" cy="349984"/>
          </a:xfrm>
          <a:prstGeom prst="rect">
            <a:avLst/>
          </a:prstGeom>
        </p:spPr>
      </p:pic>
      <p:pic>
        <p:nvPicPr>
          <p:cNvPr id="34" name="Grafik 33" descr="Ein Bild, das Schuhwerk, Schuh, Schwarz, Screenshot enthält.&#10;&#10;Automatisch generierte Beschreibung">
            <a:extLst>
              <a:ext uri="{FF2B5EF4-FFF2-40B4-BE49-F238E27FC236}">
                <a16:creationId xmlns:a16="http://schemas.microsoft.com/office/drawing/2014/main" id="{D66F15C7-863A-11CE-9FF4-CC928E07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540" y="6333251"/>
            <a:ext cx="372692" cy="287989"/>
          </a:xfrm>
          <a:prstGeom prst="rect">
            <a:avLst/>
          </a:prstGeom>
        </p:spPr>
      </p:pic>
      <p:graphicFrame>
        <p:nvGraphicFramePr>
          <p:cNvPr id="55" name="Tabelle 38">
            <a:extLst>
              <a:ext uri="{FF2B5EF4-FFF2-40B4-BE49-F238E27FC236}">
                <a16:creationId xmlns:a16="http://schemas.microsoft.com/office/drawing/2014/main" id="{3F0DEC2B-323A-0E0C-2E92-86C3991CA51F}"/>
              </a:ext>
            </a:extLst>
          </p:cNvPr>
          <p:cNvGraphicFramePr>
            <a:graphicFrameLocks noGrp="1"/>
          </p:cNvGraphicFramePr>
          <p:nvPr>
            <p:extLst>
              <p:ext uri="{D42A27DB-BD31-4B8C-83A1-F6EECF244321}">
                <p14:modId xmlns:p14="http://schemas.microsoft.com/office/powerpoint/2010/main" val="818910454"/>
              </p:ext>
            </p:extLst>
          </p:nvPr>
        </p:nvGraphicFramePr>
        <p:xfrm>
          <a:off x="5111226" y="1699622"/>
          <a:ext cx="2189623" cy="4918253"/>
        </p:xfrm>
        <a:graphic>
          <a:graphicData uri="http://schemas.openxmlformats.org/drawingml/2006/table">
            <a:tbl>
              <a:tblPr firstRow="1" bandRow="1">
                <a:tableStyleId>{8799B23B-EC83-4686-B30A-512413B5E67A}</a:tableStyleId>
              </a:tblPr>
              <a:tblGrid>
                <a:gridCol w="907753">
                  <a:extLst>
                    <a:ext uri="{9D8B030D-6E8A-4147-A177-3AD203B41FA5}">
                      <a16:colId xmlns:a16="http://schemas.microsoft.com/office/drawing/2014/main" val="36514656"/>
                    </a:ext>
                  </a:extLst>
                </a:gridCol>
                <a:gridCol w="1281870">
                  <a:extLst>
                    <a:ext uri="{9D8B030D-6E8A-4147-A177-3AD203B41FA5}">
                      <a16:colId xmlns:a16="http://schemas.microsoft.com/office/drawing/2014/main" val="764394135"/>
                    </a:ext>
                  </a:extLst>
                </a:gridCol>
              </a:tblGrid>
              <a:tr h="679463">
                <a:tc>
                  <a:txBody>
                    <a:bodyPr/>
                    <a:lstStyle/>
                    <a:p>
                      <a:pPr algn="ctr"/>
                      <a:r>
                        <a:rPr lang="de-DE" sz="1800" b="0" dirty="0">
                          <a:latin typeface="Industry-BoldItalic" panose="00000800000000000000" pitchFamily="2" charset="0"/>
                        </a:rPr>
                        <a:t>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40452"/>
                  </a:ext>
                </a:extLst>
              </a:tr>
              <a:tr h="504000">
                <a:tc>
                  <a:txBody>
                    <a:bodyPr/>
                    <a:lstStyle/>
                    <a:p>
                      <a:pPr algn="ctr"/>
                      <a:r>
                        <a:rPr lang="de-DE" sz="1800" dirty="0">
                          <a:latin typeface="Industry-BoldItalic" panose="00000800000000000000" pitchFamily="2" charset="0"/>
                        </a:rPr>
                        <a:t>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2965935"/>
                  </a:ext>
                </a:extLst>
              </a:tr>
              <a:tr h="504000">
                <a:tc>
                  <a:txBody>
                    <a:bodyPr/>
                    <a:lstStyle/>
                    <a:p>
                      <a:pPr algn="ctr"/>
                      <a:r>
                        <a:rPr lang="de-DE" sz="1800" dirty="0">
                          <a:latin typeface="Industry-BoldItalic" panose="00000800000000000000" pitchFamily="2" charset="0"/>
                        </a:rPr>
                        <a:t>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180941"/>
                  </a:ext>
                </a:extLst>
              </a:tr>
              <a:tr h="504000">
                <a:tc>
                  <a:txBody>
                    <a:bodyPr/>
                    <a:lstStyle/>
                    <a:p>
                      <a:pPr algn="ctr"/>
                      <a:r>
                        <a:rPr lang="de-DE" sz="1800" dirty="0">
                          <a:latin typeface="Industry-BoldItalic" panose="00000800000000000000" pitchFamily="2" charset="0"/>
                        </a:rPr>
                        <a:t>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5567117"/>
                  </a:ext>
                </a:extLst>
              </a:tr>
              <a:tr h="504000">
                <a:tc>
                  <a:txBody>
                    <a:bodyPr/>
                    <a:lstStyle/>
                    <a:p>
                      <a:pPr algn="ctr"/>
                      <a:r>
                        <a:rPr lang="de-DE" sz="1800" dirty="0">
                          <a:latin typeface="Industry-BoldItalic" panose="00000800000000000000" pitchFamily="2" charset="0"/>
                        </a:rPr>
                        <a:t>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471003"/>
                  </a:ext>
                </a:extLst>
              </a:tr>
              <a:tr h="504000">
                <a:tc>
                  <a:txBody>
                    <a:bodyPr/>
                    <a:lstStyle/>
                    <a:p>
                      <a:pPr algn="ctr"/>
                      <a:r>
                        <a:rPr lang="de-DE" sz="1800" dirty="0">
                          <a:latin typeface="Industry-BoldItalic" panose="00000800000000000000" pitchFamily="2" charset="0"/>
                        </a:rPr>
                        <a:t>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6615457"/>
                  </a:ext>
                </a:extLst>
              </a:tr>
              <a:tr h="504000">
                <a:tc>
                  <a:txBody>
                    <a:bodyPr/>
                    <a:lstStyle/>
                    <a:p>
                      <a:pPr algn="ctr"/>
                      <a:r>
                        <a:rPr lang="de-DE" sz="1800" dirty="0">
                          <a:latin typeface="Industry-BoldItalic" panose="00000800000000000000" pitchFamily="2" charset="0"/>
                        </a:rPr>
                        <a:t>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528527"/>
                  </a:ext>
                </a:extLst>
              </a:tr>
              <a:tr h="504000">
                <a:tc>
                  <a:txBody>
                    <a:bodyPr/>
                    <a:lstStyle/>
                    <a:p>
                      <a:pPr algn="ctr"/>
                      <a:r>
                        <a:rPr lang="de-DE" sz="1800" dirty="0">
                          <a:latin typeface="Industry-BoldItalic" panose="00000800000000000000" pitchFamily="2" charset="0"/>
                        </a:rPr>
                        <a:t>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085108"/>
                  </a:ext>
                </a:extLst>
              </a:tr>
              <a:tr h="710790">
                <a:tc>
                  <a:txBody>
                    <a:bodyPr/>
                    <a:lstStyle/>
                    <a:p>
                      <a:pPr algn="ctr"/>
                      <a:r>
                        <a:rPr lang="de-DE" sz="1000" dirty="0">
                          <a:latin typeface="Industry-BoldItalic" panose="00000800000000000000" pitchFamily="2" charset="0"/>
                        </a:rPr>
                        <a:t>Start-position</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731496"/>
                  </a:ext>
                </a:extLst>
              </a:tr>
            </a:tbl>
          </a:graphicData>
        </a:graphic>
      </p:graphicFrame>
      <p:sp>
        <p:nvSpPr>
          <p:cNvPr id="56" name="Textfeld 55">
            <a:extLst>
              <a:ext uri="{FF2B5EF4-FFF2-40B4-BE49-F238E27FC236}">
                <a16:creationId xmlns:a16="http://schemas.microsoft.com/office/drawing/2014/main" id="{D913584D-0D65-3559-2B4C-2DD6ED232972}"/>
              </a:ext>
            </a:extLst>
          </p:cNvPr>
          <p:cNvSpPr txBox="1"/>
          <p:nvPr/>
        </p:nvSpPr>
        <p:spPr>
          <a:xfrm>
            <a:off x="5293337" y="1177492"/>
            <a:ext cx="1846802" cy="369460"/>
          </a:xfrm>
          <a:prstGeom prst="rect">
            <a:avLst/>
          </a:prstGeom>
          <a:noFill/>
        </p:spPr>
        <p:txBody>
          <a:bodyPr wrap="square" rtlCol="0">
            <a:spAutoFit/>
          </a:bodyPr>
          <a:lstStyle/>
          <a:p>
            <a:pPr algn="ctr"/>
            <a:r>
              <a:rPr lang="de-DE" sz="1801" dirty="0">
                <a:latin typeface="Industry-BoldItalic" panose="00000800000000000000" pitchFamily="2" charset="0"/>
              </a:rPr>
              <a:t>2. eigene Idee</a:t>
            </a:r>
          </a:p>
        </p:txBody>
      </p:sp>
      <p:pic>
        <p:nvPicPr>
          <p:cNvPr id="57" name="Grafik 56">
            <a:extLst>
              <a:ext uri="{FF2B5EF4-FFF2-40B4-BE49-F238E27FC236}">
                <a16:creationId xmlns:a16="http://schemas.microsoft.com/office/drawing/2014/main" id="{43683774-E64B-F57D-A5D5-7C676C7EC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5970519"/>
            <a:ext cx="372692" cy="349984"/>
          </a:xfrm>
          <a:prstGeom prst="rect">
            <a:avLst/>
          </a:prstGeom>
        </p:spPr>
      </p:pic>
      <p:pic>
        <p:nvPicPr>
          <p:cNvPr id="58" name="Grafik 57">
            <a:extLst>
              <a:ext uri="{FF2B5EF4-FFF2-40B4-BE49-F238E27FC236}">
                <a16:creationId xmlns:a16="http://schemas.microsoft.com/office/drawing/2014/main" id="{C4AA1A83-CC53-25BF-B3DA-9205C72AC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5463795"/>
            <a:ext cx="372692" cy="349984"/>
          </a:xfrm>
          <a:prstGeom prst="rect">
            <a:avLst/>
          </a:prstGeom>
        </p:spPr>
      </p:pic>
      <p:pic>
        <p:nvPicPr>
          <p:cNvPr id="59" name="Grafik 58">
            <a:extLst>
              <a:ext uri="{FF2B5EF4-FFF2-40B4-BE49-F238E27FC236}">
                <a16:creationId xmlns:a16="http://schemas.microsoft.com/office/drawing/2014/main" id="{72DDA198-1808-9DA8-8A3D-4BE6296F4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4995194"/>
            <a:ext cx="372692" cy="349984"/>
          </a:xfrm>
          <a:prstGeom prst="rect">
            <a:avLst/>
          </a:prstGeom>
        </p:spPr>
      </p:pic>
      <p:pic>
        <p:nvPicPr>
          <p:cNvPr id="60" name="Grafik 59">
            <a:extLst>
              <a:ext uri="{FF2B5EF4-FFF2-40B4-BE49-F238E27FC236}">
                <a16:creationId xmlns:a16="http://schemas.microsoft.com/office/drawing/2014/main" id="{1C8F5939-0CBD-D219-EE96-86DCE0C0C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4490992"/>
            <a:ext cx="372692" cy="349984"/>
          </a:xfrm>
          <a:prstGeom prst="rect">
            <a:avLst/>
          </a:prstGeom>
        </p:spPr>
      </p:pic>
      <p:pic>
        <p:nvPicPr>
          <p:cNvPr id="61" name="Grafik 60">
            <a:extLst>
              <a:ext uri="{FF2B5EF4-FFF2-40B4-BE49-F238E27FC236}">
                <a16:creationId xmlns:a16="http://schemas.microsoft.com/office/drawing/2014/main" id="{B157CDA2-C1BB-B37A-49A7-747A69D48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3986790"/>
            <a:ext cx="372692" cy="349984"/>
          </a:xfrm>
          <a:prstGeom prst="rect">
            <a:avLst/>
          </a:prstGeom>
        </p:spPr>
      </p:pic>
      <p:pic>
        <p:nvPicPr>
          <p:cNvPr id="62" name="Grafik 61">
            <a:extLst>
              <a:ext uri="{FF2B5EF4-FFF2-40B4-BE49-F238E27FC236}">
                <a16:creationId xmlns:a16="http://schemas.microsoft.com/office/drawing/2014/main" id="{E0F8FB33-425A-C563-B23E-B360992DC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3480066"/>
            <a:ext cx="372692" cy="349984"/>
          </a:xfrm>
          <a:prstGeom prst="rect">
            <a:avLst/>
          </a:prstGeom>
        </p:spPr>
      </p:pic>
      <p:pic>
        <p:nvPicPr>
          <p:cNvPr id="63" name="Grafik 62">
            <a:extLst>
              <a:ext uri="{FF2B5EF4-FFF2-40B4-BE49-F238E27FC236}">
                <a16:creationId xmlns:a16="http://schemas.microsoft.com/office/drawing/2014/main" id="{7F11F1D5-3F40-D8D0-E691-82EB06C2F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2975864"/>
            <a:ext cx="372692" cy="349984"/>
          </a:xfrm>
          <a:prstGeom prst="rect">
            <a:avLst/>
          </a:prstGeom>
        </p:spPr>
      </p:pic>
      <p:pic>
        <p:nvPicPr>
          <p:cNvPr id="64" name="Grafik 63">
            <a:extLst>
              <a:ext uri="{FF2B5EF4-FFF2-40B4-BE49-F238E27FC236}">
                <a16:creationId xmlns:a16="http://schemas.microsoft.com/office/drawing/2014/main" id="{DB701C3F-FAE0-389C-C601-66CA70A98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2471663"/>
            <a:ext cx="372692" cy="349984"/>
          </a:xfrm>
          <a:prstGeom prst="rect">
            <a:avLst/>
          </a:prstGeom>
        </p:spPr>
      </p:pic>
      <p:pic>
        <p:nvPicPr>
          <p:cNvPr id="65" name="Grafik 64">
            <a:extLst>
              <a:ext uri="{FF2B5EF4-FFF2-40B4-BE49-F238E27FC236}">
                <a16:creationId xmlns:a16="http://schemas.microsoft.com/office/drawing/2014/main" id="{91EF7FD5-74FD-A88B-B7CC-1A16F88C7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92" y="1735658"/>
            <a:ext cx="372692" cy="349984"/>
          </a:xfrm>
          <a:prstGeom prst="rect">
            <a:avLst/>
          </a:prstGeom>
        </p:spPr>
      </p:pic>
      <p:graphicFrame>
        <p:nvGraphicFramePr>
          <p:cNvPr id="78" name="Tabelle 38">
            <a:extLst>
              <a:ext uri="{FF2B5EF4-FFF2-40B4-BE49-F238E27FC236}">
                <a16:creationId xmlns:a16="http://schemas.microsoft.com/office/drawing/2014/main" id="{B54E2BA1-6D4C-B334-3135-0193C3C304D5}"/>
              </a:ext>
            </a:extLst>
          </p:cNvPr>
          <p:cNvGraphicFramePr>
            <a:graphicFrameLocks noGrp="1"/>
          </p:cNvGraphicFramePr>
          <p:nvPr>
            <p:extLst>
              <p:ext uri="{D42A27DB-BD31-4B8C-83A1-F6EECF244321}">
                <p14:modId xmlns:p14="http://schemas.microsoft.com/office/powerpoint/2010/main" val="3991463704"/>
              </p:ext>
            </p:extLst>
          </p:nvPr>
        </p:nvGraphicFramePr>
        <p:xfrm>
          <a:off x="7495278" y="1699622"/>
          <a:ext cx="2189623" cy="4918253"/>
        </p:xfrm>
        <a:graphic>
          <a:graphicData uri="http://schemas.openxmlformats.org/drawingml/2006/table">
            <a:tbl>
              <a:tblPr firstRow="1" bandRow="1">
                <a:tableStyleId>{8799B23B-EC83-4686-B30A-512413B5E67A}</a:tableStyleId>
              </a:tblPr>
              <a:tblGrid>
                <a:gridCol w="907753">
                  <a:extLst>
                    <a:ext uri="{9D8B030D-6E8A-4147-A177-3AD203B41FA5}">
                      <a16:colId xmlns:a16="http://schemas.microsoft.com/office/drawing/2014/main" val="36514656"/>
                    </a:ext>
                  </a:extLst>
                </a:gridCol>
                <a:gridCol w="1281870">
                  <a:extLst>
                    <a:ext uri="{9D8B030D-6E8A-4147-A177-3AD203B41FA5}">
                      <a16:colId xmlns:a16="http://schemas.microsoft.com/office/drawing/2014/main" val="764394135"/>
                    </a:ext>
                  </a:extLst>
                </a:gridCol>
              </a:tblGrid>
              <a:tr h="679463">
                <a:tc>
                  <a:txBody>
                    <a:bodyPr/>
                    <a:lstStyle/>
                    <a:p>
                      <a:pPr algn="ctr"/>
                      <a:r>
                        <a:rPr lang="de-DE" sz="1800" b="0" dirty="0">
                          <a:latin typeface="Industry-BoldItalic" panose="00000800000000000000" pitchFamily="2" charset="0"/>
                        </a:rPr>
                        <a:t>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40452"/>
                  </a:ext>
                </a:extLst>
              </a:tr>
              <a:tr h="504000">
                <a:tc>
                  <a:txBody>
                    <a:bodyPr/>
                    <a:lstStyle/>
                    <a:p>
                      <a:pPr algn="ctr"/>
                      <a:r>
                        <a:rPr lang="de-DE" sz="1800" dirty="0">
                          <a:latin typeface="Industry-BoldItalic" panose="00000800000000000000" pitchFamily="2" charset="0"/>
                        </a:rPr>
                        <a:t>7</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965935"/>
                  </a:ext>
                </a:extLst>
              </a:tr>
              <a:tr h="504000">
                <a:tc>
                  <a:txBody>
                    <a:bodyPr/>
                    <a:lstStyle/>
                    <a:p>
                      <a:pPr algn="ctr"/>
                      <a:r>
                        <a:rPr lang="de-DE" sz="1800" dirty="0">
                          <a:latin typeface="Industry-BoldItalic" panose="00000800000000000000" pitchFamily="2" charset="0"/>
                        </a:rPr>
                        <a:t>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7180941"/>
                  </a:ext>
                </a:extLst>
              </a:tr>
              <a:tr h="504000">
                <a:tc>
                  <a:txBody>
                    <a:bodyPr/>
                    <a:lstStyle/>
                    <a:p>
                      <a:pPr algn="ctr"/>
                      <a:r>
                        <a:rPr lang="de-DE" sz="1800" dirty="0">
                          <a:latin typeface="Industry-BoldItalic" panose="00000800000000000000" pitchFamily="2" charset="0"/>
                        </a:rPr>
                        <a:t>5</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5567117"/>
                  </a:ext>
                </a:extLst>
              </a:tr>
              <a:tr h="504000">
                <a:tc>
                  <a:txBody>
                    <a:bodyPr/>
                    <a:lstStyle/>
                    <a:p>
                      <a:pPr algn="ctr"/>
                      <a:r>
                        <a:rPr lang="de-DE" sz="1800" dirty="0">
                          <a:latin typeface="Industry-BoldItalic" panose="00000800000000000000" pitchFamily="2" charset="0"/>
                        </a:rPr>
                        <a:t>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471003"/>
                  </a:ext>
                </a:extLst>
              </a:tr>
              <a:tr h="504000">
                <a:tc>
                  <a:txBody>
                    <a:bodyPr/>
                    <a:lstStyle/>
                    <a:p>
                      <a:pPr algn="ctr"/>
                      <a:r>
                        <a:rPr lang="de-DE" sz="1800" dirty="0">
                          <a:latin typeface="Industry-BoldItalic" panose="00000800000000000000" pitchFamily="2" charset="0"/>
                        </a:rPr>
                        <a:t>3</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6615457"/>
                  </a:ext>
                </a:extLst>
              </a:tr>
              <a:tr h="504000">
                <a:tc>
                  <a:txBody>
                    <a:bodyPr/>
                    <a:lstStyle/>
                    <a:p>
                      <a:pPr algn="ctr"/>
                      <a:r>
                        <a:rPr lang="de-DE" sz="1800" dirty="0">
                          <a:latin typeface="Industry-BoldItalic" panose="00000800000000000000" pitchFamily="2" charset="0"/>
                        </a:rPr>
                        <a:t>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528527"/>
                  </a:ext>
                </a:extLst>
              </a:tr>
              <a:tr h="504000">
                <a:tc>
                  <a:txBody>
                    <a:bodyPr/>
                    <a:lstStyle/>
                    <a:p>
                      <a:pPr algn="ctr"/>
                      <a:r>
                        <a:rPr lang="de-DE" sz="1800" dirty="0">
                          <a:latin typeface="Industry-BoldItalic" panose="00000800000000000000" pitchFamily="2" charset="0"/>
                        </a:rPr>
                        <a:t>1</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9085108"/>
                  </a:ext>
                </a:extLst>
              </a:tr>
              <a:tr h="710790">
                <a:tc>
                  <a:txBody>
                    <a:bodyPr/>
                    <a:lstStyle/>
                    <a:p>
                      <a:pPr algn="ctr"/>
                      <a:r>
                        <a:rPr lang="de-DE" sz="1000" dirty="0">
                          <a:latin typeface="Industry-BoldItalic" panose="00000800000000000000" pitchFamily="2" charset="0"/>
                        </a:rPr>
                        <a:t>Start-position</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endParaRPr lang="de-DE" sz="1800" dirty="0"/>
                    </a:p>
                  </a:txBody>
                  <a:tcPr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731496"/>
                  </a:ext>
                </a:extLst>
              </a:tr>
            </a:tbl>
          </a:graphicData>
        </a:graphic>
      </p:graphicFrame>
      <p:sp>
        <p:nvSpPr>
          <p:cNvPr id="79" name="Textfeld 78">
            <a:extLst>
              <a:ext uri="{FF2B5EF4-FFF2-40B4-BE49-F238E27FC236}">
                <a16:creationId xmlns:a16="http://schemas.microsoft.com/office/drawing/2014/main" id="{6BFF823F-D67C-7CBE-1FDA-15380E381E3D}"/>
              </a:ext>
            </a:extLst>
          </p:cNvPr>
          <p:cNvSpPr txBox="1"/>
          <p:nvPr/>
        </p:nvSpPr>
        <p:spPr>
          <a:xfrm>
            <a:off x="7591182" y="1090858"/>
            <a:ext cx="2093719" cy="646587"/>
          </a:xfrm>
          <a:prstGeom prst="rect">
            <a:avLst/>
          </a:prstGeom>
          <a:noFill/>
        </p:spPr>
        <p:txBody>
          <a:bodyPr wrap="square" rtlCol="0">
            <a:spAutoFit/>
          </a:bodyPr>
          <a:lstStyle/>
          <a:p>
            <a:pPr algn="ctr"/>
            <a:r>
              <a:rPr lang="de-DE" sz="1801" dirty="0">
                <a:latin typeface="Industry-BoldItalic" panose="00000800000000000000" pitchFamily="2" charset="0"/>
              </a:rPr>
              <a:t>3. eigene Idee für schnelle Gruppen</a:t>
            </a:r>
          </a:p>
        </p:txBody>
      </p:sp>
      <p:pic>
        <p:nvPicPr>
          <p:cNvPr id="80" name="Grafik 79">
            <a:extLst>
              <a:ext uri="{FF2B5EF4-FFF2-40B4-BE49-F238E27FC236}">
                <a16:creationId xmlns:a16="http://schemas.microsoft.com/office/drawing/2014/main" id="{9DA0418F-9EA2-2A01-C508-4F72D5CBC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5970519"/>
            <a:ext cx="372692" cy="349984"/>
          </a:xfrm>
          <a:prstGeom prst="rect">
            <a:avLst/>
          </a:prstGeom>
        </p:spPr>
      </p:pic>
      <p:pic>
        <p:nvPicPr>
          <p:cNvPr id="81" name="Grafik 80">
            <a:extLst>
              <a:ext uri="{FF2B5EF4-FFF2-40B4-BE49-F238E27FC236}">
                <a16:creationId xmlns:a16="http://schemas.microsoft.com/office/drawing/2014/main" id="{9A7D11C7-C94B-8CD6-CFA9-35E3CCBE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5463795"/>
            <a:ext cx="372692" cy="349984"/>
          </a:xfrm>
          <a:prstGeom prst="rect">
            <a:avLst/>
          </a:prstGeom>
        </p:spPr>
      </p:pic>
      <p:pic>
        <p:nvPicPr>
          <p:cNvPr id="82" name="Grafik 81">
            <a:extLst>
              <a:ext uri="{FF2B5EF4-FFF2-40B4-BE49-F238E27FC236}">
                <a16:creationId xmlns:a16="http://schemas.microsoft.com/office/drawing/2014/main" id="{78C03171-DF70-DF1A-C23A-5DCACD1BF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4995194"/>
            <a:ext cx="372692" cy="349984"/>
          </a:xfrm>
          <a:prstGeom prst="rect">
            <a:avLst/>
          </a:prstGeom>
        </p:spPr>
      </p:pic>
      <p:pic>
        <p:nvPicPr>
          <p:cNvPr id="83" name="Grafik 82">
            <a:extLst>
              <a:ext uri="{FF2B5EF4-FFF2-40B4-BE49-F238E27FC236}">
                <a16:creationId xmlns:a16="http://schemas.microsoft.com/office/drawing/2014/main" id="{C665F269-A339-EDC9-D72E-90E451D05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4490992"/>
            <a:ext cx="372692" cy="349984"/>
          </a:xfrm>
          <a:prstGeom prst="rect">
            <a:avLst/>
          </a:prstGeom>
        </p:spPr>
      </p:pic>
      <p:pic>
        <p:nvPicPr>
          <p:cNvPr id="84" name="Grafik 83">
            <a:extLst>
              <a:ext uri="{FF2B5EF4-FFF2-40B4-BE49-F238E27FC236}">
                <a16:creationId xmlns:a16="http://schemas.microsoft.com/office/drawing/2014/main" id="{AB86DED6-6364-2F58-784C-AF85AFC20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3986790"/>
            <a:ext cx="372692" cy="349984"/>
          </a:xfrm>
          <a:prstGeom prst="rect">
            <a:avLst/>
          </a:prstGeom>
        </p:spPr>
      </p:pic>
      <p:pic>
        <p:nvPicPr>
          <p:cNvPr id="85" name="Grafik 84">
            <a:extLst>
              <a:ext uri="{FF2B5EF4-FFF2-40B4-BE49-F238E27FC236}">
                <a16:creationId xmlns:a16="http://schemas.microsoft.com/office/drawing/2014/main" id="{7F0F49F8-5D19-85F7-C0FD-EB81FBB8C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3480066"/>
            <a:ext cx="372692" cy="349984"/>
          </a:xfrm>
          <a:prstGeom prst="rect">
            <a:avLst/>
          </a:prstGeom>
        </p:spPr>
      </p:pic>
      <p:pic>
        <p:nvPicPr>
          <p:cNvPr id="86" name="Grafik 85">
            <a:extLst>
              <a:ext uri="{FF2B5EF4-FFF2-40B4-BE49-F238E27FC236}">
                <a16:creationId xmlns:a16="http://schemas.microsoft.com/office/drawing/2014/main" id="{AEF7A62D-F467-E54F-3CC1-4C3C392C8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2975864"/>
            <a:ext cx="372692" cy="349984"/>
          </a:xfrm>
          <a:prstGeom prst="rect">
            <a:avLst/>
          </a:prstGeom>
        </p:spPr>
      </p:pic>
      <p:pic>
        <p:nvPicPr>
          <p:cNvPr id="87" name="Grafik 86">
            <a:extLst>
              <a:ext uri="{FF2B5EF4-FFF2-40B4-BE49-F238E27FC236}">
                <a16:creationId xmlns:a16="http://schemas.microsoft.com/office/drawing/2014/main" id="{1E083536-0EB1-5E2F-53A2-7254063CC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2471663"/>
            <a:ext cx="372692" cy="349984"/>
          </a:xfrm>
          <a:prstGeom prst="rect">
            <a:avLst/>
          </a:prstGeom>
        </p:spPr>
      </p:pic>
      <p:pic>
        <p:nvPicPr>
          <p:cNvPr id="88" name="Grafik 87">
            <a:extLst>
              <a:ext uri="{FF2B5EF4-FFF2-40B4-BE49-F238E27FC236}">
                <a16:creationId xmlns:a16="http://schemas.microsoft.com/office/drawing/2014/main" id="{39B87EB5-706B-8F1A-EB19-5F4F52529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644" y="1735658"/>
            <a:ext cx="372692" cy="349984"/>
          </a:xfrm>
          <a:prstGeom prst="rect">
            <a:avLst/>
          </a:prstGeom>
        </p:spPr>
      </p:pic>
      <p:sp>
        <p:nvSpPr>
          <p:cNvPr id="2" name="Textfeld 1">
            <a:extLst>
              <a:ext uri="{FF2B5EF4-FFF2-40B4-BE49-F238E27FC236}">
                <a16:creationId xmlns:a16="http://schemas.microsoft.com/office/drawing/2014/main" id="{81C75E0D-2F95-99BD-7A45-CB77FDCE7391}"/>
              </a:ext>
            </a:extLst>
          </p:cNvPr>
          <p:cNvSpPr txBox="1"/>
          <p:nvPr/>
        </p:nvSpPr>
        <p:spPr>
          <a:xfrm>
            <a:off x="232301" y="148497"/>
            <a:ext cx="9452600" cy="923714"/>
          </a:xfrm>
          <a:prstGeom prst="rect">
            <a:avLst/>
          </a:prstGeom>
          <a:noFill/>
          <a:ln>
            <a:solidFill>
              <a:schemeClr val="tx1"/>
            </a:solidFill>
          </a:ln>
        </p:spPr>
        <p:txBody>
          <a:bodyPr wrap="square" rtlCol="0">
            <a:spAutoFit/>
          </a:bodyPr>
          <a:lstStyle/>
          <a:p>
            <a:r>
              <a:rPr lang="de-DE" sz="1801" dirty="0">
                <a:latin typeface="Industry-BoldItalic" panose="00000800000000000000" pitchFamily="2" charset="0"/>
              </a:rPr>
              <a:t>Aufgabe: </a:t>
            </a:r>
            <a:r>
              <a:rPr lang="de-DE" sz="1801" b="1" dirty="0">
                <a:latin typeface="Industry-BoldItalic" panose="00000800000000000000" pitchFamily="2" charset="0"/>
              </a:rPr>
              <a:t>Wenn ihr den Basissprung als Gruppe synchron springen könnt, überlegt euch eigene Sprünge für eure Choreografie und tragt diese in die Tabellen ein. Beachtet dabei die Kriterien auf der 2. Seite. </a:t>
            </a:r>
          </a:p>
        </p:txBody>
      </p:sp>
    </p:spTree>
    <p:extLst>
      <p:ext uri="{BB962C8B-B14F-4D97-AF65-F5344CB8AC3E}">
        <p14:creationId xmlns:p14="http://schemas.microsoft.com/office/powerpoint/2010/main" val="31765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62B8F39D-F718-A838-5113-402881198C4C}"/>
              </a:ext>
            </a:extLst>
          </p:cNvPr>
          <p:cNvSpPr txBox="1"/>
          <p:nvPr/>
        </p:nvSpPr>
        <p:spPr>
          <a:xfrm>
            <a:off x="1361272" y="268139"/>
            <a:ext cx="7062387" cy="553998"/>
          </a:xfrm>
          <a:prstGeom prst="rect">
            <a:avLst/>
          </a:prstGeom>
          <a:noFill/>
        </p:spPr>
        <p:txBody>
          <a:bodyPr wrap="square" rtlCol="0">
            <a:spAutoFit/>
          </a:bodyPr>
          <a:lstStyle/>
          <a:p>
            <a:pPr algn="ctr"/>
            <a:r>
              <a:rPr lang="de-DE" sz="3000" dirty="0">
                <a:latin typeface="Industry-BoldItalic" panose="00000800000000000000" pitchFamily="2" charset="0"/>
              </a:rPr>
              <a:t>Kriterien für die Gruppenchoreografie:</a:t>
            </a:r>
          </a:p>
        </p:txBody>
      </p:sp>
      <p:sp>
        <p:nvSpPr>
          <p:cNvPr id="7" name="Textfeld 6">
            <a:extLst>
              <a:ext uri="{FF2B5EF4-FFF2-40B4-BE49-F238E27FC236}">
                <a16:creationId xmlns:a16="http://schemas.microsoft.com/office/drawing/2014/main" id="{F110B47D-1843-5E67-67AE-4BD37DDC52A6}"/>
              </a:ext>
            </a:extLst>
          </p:cNvPr>
          <p:cNvSpPr txBox="1"/>
          <p:nvPr/>
        </p:nvSpPr>
        <p:spPr>
          <a:xfrm>
            <a:off x="208661" y="1104110"/>
            <a:ext cx="5277739" cy="553998"/>
          </a:xfrm>
          <a:prstGeom prst="rect">
            <a:avLst/>
          </a:prstGeom>
          <a:noFill/>
        </p:spPr>
        <p:txBody>
          <a:bodyPr wrap="square" rtlCol="0">
            <a:spAutoFit/>
          </a:bodyPr>
          <a:lstStyle/>
          <a:p>
            <a:r>
              <a:rPr lang="de-DE" sz="3000" dirty="0">
                <a:latin typeface="Industry-BoldItalic" panose="00000800000000000000" pitchFamily="2" charset="0"/>
              </a:rPr>
              <a:t>Die Choreografie soll,…</a:t>
            </a:r>
          </a:p>
        </p:txBody>
      </p:sp>
      <p:sp>
        <p:nvSpPr>
          <p:cNvPr id="8" name="Textfeld 7">
            <a:extLst>
              <a:ext uri="{FF2B5EF4-FFF2-40B4-BE49-F238E27FC236}">
                <a16:creationId xmlns:a16="http://schemas.microsoft.com/office/drawing/2014/main" id="{DAC3AB11-3AA0-40B9-62EC-657EA572A54C}"/>
              </a:ext>
            </a:extLst>
          </p:cNvPr>
          <p:cNvSpPr txBox="1"/>
          <p:nvPr/>
        </p:nvSpPr>
        <p:spPr>
          <a:xfrm>
            <a:off x="899092" y="1934604"/>
            <a:ext cx="6375161" cy="477054"/>
          </a:xfrm>
          <a:prstGeom prst="rect">
            <a:avLst/>
          </a:prstGeom>
          <a:noFill/>
        </p:spPr>
        <p:txBody>
          <a:bodyPr wrap="square" rtlCol="0">
            <a:spAutoFit/>
          </a:bodyPr>
          <a:lstStyle/>
          <a:p>
            <a:r>
              <a:rPr lang="de-DE" sz="2500" dirty="0">
                <a:latin typeface="Industry-BoldItalic" panose="00000800000000000000" pitchFamily="2" charset="0"/>
              </a:rPr>
              <a:t>…möglichst synchron gesprungen werden!</a:t>
            </a:r>
          </a:p>
        </p:txBody>
      </p:sp>
      <p:sp>
        <p:nvSpPr>
          <p:cNvPr id="9" name="Textfeld 8">
            <a:extLst>
              <a:ext uri="{FF2B5EF4-FFF2-40B4-BE49-F238E27FC236}">
                <a16:creationId xmlns:a16="http://schemas.microsoft.com/office/drawing/2014/main" id="{77E9DF27-F9B0-6B3F-1945-A10D22CC67B2}"/>
              </a:ext>
            </a:extLst>
          </p:cNvPr>
          <p:cNvSpPr txBox="1"/>
          <p:nvPr/>
        </p:nvSpPr>
        <p:spPr>
          <a:xfrm>
            <a:off x="899092" y="2959294"/>
            <a:ext cx="8041591" cy="477054"/>
          </a:xfrm>
          <a:prstGeom prst="rect">
            <a:avLst/>
          </a:prstGeom>
          <a:noFill/>
        </p:spPr>
        <p:txBody>
          <a:bodyPr wrap="square" rtlCol="0">
            <a:spAutoFit/>
          </a:bodyPr>
          <a:lstStyle/>
          <a:p>
            <a:r>
              <a:rPr lang="de-DE" sz="2500" dirty="0">
                <a:latin typeface="Industry-BoldItalic" panose="00000800000000000000" pitchFamily="2" charset="0"/>
              </a:rPr>
              <a:t>…abwechslungsreich sein!</a:t>
            </a:r>
          </a:p>
        </p:txBody>
      </p:sp>
      <p:sp>
        <p:nvSpPr>
          <p:cNvPr id="10" name="Textfeld 9">
            <a:extLst>
              <a:ext uri="{FF2B5EF4-FFF2-40B4-BE49-F238E27FC236}">
                <a16:creationId xmlns:a16="http://schemas.microsoft.com/office/drawing/2014/main" id="{29F1E1B2-2539-5E95-0F45-E882915D24AB}"/>
              </a:ext>
            </a:extLst>
          </p:cNvPr>
          <p:cNvSpPr txBox="1"/>
          <p:nvPr/>
        </p:nvSpPr>
        <p:spPr>
          <a:xfrm>
            <a:off x="899092" y="4026080"/>
            <a:ext cx="6537533" cy="477054"/>
          </a:xfrm>
          <a:prstGeom prst="rect">
            <a:avLst/>
          </a:prstGeom>
          <a:noFill/>
        </p:spPr>
        <p:txBody>
          <a:bodyPr wrap="square" rtlCol="0">
            <a:spAutoFit/>
          </a:bodyPr>
          <a:lstStyle/>
          <a:p>
            <a:r>
              <a:rPr lang="de-DE" sz="2500" dirty="0">
                <a:latin typeface="Industry-BoldItalic" panose="00000800000000000000" pitchFamily="2" charset="0"/>
              </a:rPr>
              <a:t>…im Takt der Musik gesprungen werden!</a:t>
            </a:r>
          </a:p>
        </p:txBody>
      </p:sp>
      <p:pic>
        <p:nvPicPr>
          <p:cNvPr id="12" name="Grafik 11" descr="Ein Bild, das Schuhwerk, Clipart, Kleidung, Cartoon enthält.&#10;&#10;Automatisch generierte Beschreibung">
            <a:extLst>
              <a:ext uri="{FF2B5EF4-FFF2-40B4-BE49-F238E27FC236}">
                <a16:creationId xmlns:a16="http://schemas.microsoft.com/office/drawing/2014/main" id="{AE3D7AB1-4D2A-9DC5-117B-C3FD2A39D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605" y="617168"/>
            <a:ext cx="3321734" cy="5905304"/>
          </a:xfrm>
          <a:prstGeom prst="rect">
            <a:avLst/>
          </a:prstGeom>
        </p:spPr>
      </p:pic>
      <p:sp>
        <p:nvSpPr>
          <p:cNvPr id="13" name="Textfeld 12">
            <a:extLst>
              <a:ext uri="{FF2B5EF4-FFF2-40B4-BE49-F238E27FC236}">
                <a16:creationId xmlns:a16="http://schemas.microsoft.com/office/drawing/2014/main" id="{5FB35457-DA1D-5AF8-6C38-27F0612A3D46}"/>
              </a:ext>
            </a:extLst>
          </p:cNvPr>
          <p:cNvSpPr txBox="1"/>
          <p:nvPr/>
        </p:nvSpPr>
        <p:spPr>
          <a:xfrm>
            <a:off x="290374" y="1948586"/>
            <a:ext cx="792621" cy="477054"/>
          </a:xfrm>
          <a:prstGeom prst="rect">
            <a:avLst/>
          </a:prstGeom>
          <a:noFill/>
        </p:spPr>
        <p:txBody>
          <a:bodyPr wrap="square" rtlCol="0">
            <a:spAutoFit/>
          </a:bodyPr>
          <a:lstStyle/>
          <a:p>
            <a:r>
              <a:rPr lang="de-DE" sz="2500" dirty="0">
                <a:latin typeface="Industry-BoldItalic" panose="00000800000000000000" pitchFamily="2" charset="0"/>
              </a:rPr>
              <a:t>(1)</a:t>
            </a:r>
          </a:p>
        </p:txBody>
      </p:sp>
      <p:sp>
        <p:nvSpPr>
          <p:cNvPr id="14" name="Textfeld 13">
            <a:extLst>
              <a:ext uri="{FF2B5EF4-FFF2-40B4-BE49-F238E27FC236}">
                <a16:creationId xmlns:a16="http://schemas.microsoft.com/office/drawing/2014/main" id="{87D11C6B-35A5-6EC3-103C-FC0F6DE26FEA}"/>
              </a:ext>
            </a:extLst>
          </p:cNvPr>
          <p:cNvSpPr txBox="1"/>
          <p:nvPr/>
        </p:nvSpPr>
        <p:spPr>
          <a:xfrm>
            <a:off x="208661" y="3018795"/>
            <a:ext cx="792621" cy="477054"/>
          </a:xfrm>
          <a:prstGeom prst="rect">
            <a:avLst/>
          </a:prstGeom>
          <a:noFill/>
        </p:spPr>
        <p:txBody>
          <a:bodyPr wrap="square" rtlCol="0">
            <a:spAutoFit/>
          </a:bodyPr>
          <a:lstStyle/>
          <a:p>
            <a:r>
              <a:rPr lang="de-DE" sz="2500" dirty="0">
                <a:latin typeface="Industry-BoldItalic" panose="00000800000000000000" pitchFamily="2" charset="0"/>
              </a:rPr>
              <a:t>(2)</a:t>
            </a:r>
          </a:p>
        </p:txBody>
      </p:sp>
      <p:sp>
        <p:nvSpPr>
          <p:cNvPr id="15" name="Textfeld 14">
            <a:extLst>
              <a:ext uri="{FF2B5EF4-FFF2-40B4-BE49-F238E27FC236}">
                <a16:creationId xmlns:a16="http://schemas.microsoft.com/office/drawing/2014/main" id="{5500DB0F-95B6-6D92-B861-1BE110C21401}"/>
              </a:ext>
            </a:extLst>
          </p:cNvPr>
          <p:cNvSpPr txBox="1"/>
          <p:nvPr/>
        </p:nvSpPr>
        <p:spPr>
          <a:xfrm>
            <a:off x="208661" y="4026080"/>
            <a:ext cx="792621" cy="477054"/>
          </a:xfrm>
          <a:prstGeom prst="rect">
            <a:avLst/>
          </a:prstGeom>
          <a:noFill/>
        </p:spPr>
        <p:txBody>
          <a:bodyPr wrap="square" rtlCol="0">
            <a:spAutoFit/>
          </a:bodyPr>
          <a:lstStyle/>
          <a:p>
            <a:r>
              <a:rPr lang="de-DE" sz="2500" dirty="0">
                <a:latin typeface="Industry-BoldItalic" panose="00000800000000000000" pitchFamily="2" charset="0"/>
              </a:rPr>
              <a:t>(3)</a:t>
            </a:r>
          </a:p>
        </p:txBody>
      </p:sp>
      <p:pic>
        <p:nvPicPr>
          <p:cNvPr id="17" name="Grafik 16" descr="Ein Bild, das Logo, Grafiken, Schrift, Symbol enthält.&#10;&#10;Automatisch generierte Beschreibung">
            <a:extLst>
              <a:ext uri="{FF2B5EF4-FFF2-40B4-BE49-F238E27FC236}">
                <a16:creationId xmlns:a16="http://schemas.microsoft.com/office/drawing/2014/main" id="{CE2E5EB4-E608-0DA3-613B-338283B68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61" y="245570"/>
            <a:ext cx="1178231" cy="522108"/>
          </a:xfrm>
          <a:prstGeom prst="rect">
            <a:avLst/>
          </a:prstGeom>
        </p:spPr>
      </p:pic>
      <p:sp>
        <p:nvSpPr>
          <p:cNvPr id="18" name="Textfeld 17">
            <a:extLst>
              <a:ext uri="{FF2B5EF4-FFF2-40B4-BE49-F238E27FC236}">
                <a16:creationId xmlns:a16="http://schemas.microsoft.com/office/drawing/2014/main" id="{84F0634D-A7D0-9D09-B37D-E2F6C4E3F716}"/>
              </a:ext>
            </a:extLst>
          </p:cNvPr>
          <p:cNvSpPr txBox="1"/>
          <p:nvPr/>
        </p:nvSpPr>
        <p:spPr>
          <a:xfrm>
            <a:off x="7179535" y="6428278"/>
            <a:ext cx="2212650" cy="323165"/>
          </a:xfrm>
          <a:prstGeom prst="rect">
            <a:avLst/>
          </a:prstGeom>
          <a:noFill/>
        </p:spPr>
        <p:txBody>
          <a:bodyPr wrap="square" rtlCol="0">
            <a:spAutoFit/>
          </a:bodyPr>
          <a:lstStyle/>
          <a:p>
            <a:pPr algn="ctr"/>
            <a:r>
              <a:rPr lang="de-DE" sz="1500" dirty="0">
                <a:latin typeface="Industry-BoldItalic" panose="00000800000000000000" pitchFamily="2" charset="0"/>
              </a:rPr>
              <a:t>©lessonprep.de</a:t>
            </a:r>
          </a:p>
        </p:txBody>
      </p:sp>
      <p:sp>
        <p:nvSpPr>
          <p:cNvPr id="2" name="Textfeld 1">
            <a:extLst>
              <a:ext uri="{FF2B5EF4-FFF2-40B4-BE49-F238E27FC236}">
                <a16:creationId xmlns:a16="http://schemas.microsoft.com/office/drawing/2014/main" id="{34B09C3D-5A3D-DF52-7FE1-D17A32D221A3}"/>
              </a:ext>
            </a:extLst>
          </p:cNvPr>
          <p:cNvSpPr txBox="1"/>
          <p:nvPr/>
        </p:nvSpPr>
        <p:spPr>
          <a:xfrm>
            <a:off x="324253" y="4863494"/>
            <a:ext cx="6147006" cy="1754326"/>
          </a:xfrm>
          <a:prstGeom prst="rect">
            <a:avLst/>
          </a:prstGeom>
          <a:noFill/>
          <a:ln>
            <a:solidFill>
              <a:schemeClr val="tx1"/>
            </a:solidFill>
          </a:ln>
        </p:spPr>
        <p:txBody>
          <a:bodyPr wrap="square" rtlCol="0">
            <a:spAutoFit/>
          </a:bodyPr>
          <a:lstStyle/>
          <a:p>
            <a:r>
              <a:rPr lang="de-DE" u="sng" dirty="0">
                <a:latin typeface="Industry-BoldItalic" panose="00000800000000000000" pitchFamily="2" charset="0"/>
              </a:rPr>
              <a:t>Tipps:</a:t>
            </a:r>
          </a:p>
          <a:p>
            <a:r>
              <a:rPr lang="de-DE" dirty="0">
                <a:latin typeface="Industry-BoldItalic" panose="00000800000000000000" pitchFamily="2" charset="0"/>
              </a:rPr>
              <a:t>Zu (1):	Einzählen, an einer Person orientieren, 					Teamwork</a:t>
            </a:r>
          </a:p>
          <a:p>
            <a:r>
              <a:rPr lang="de-DE" dirty="0">
                <a:latin typeface="Industry-BoldItalic" panose="00000800000000000000" pitchFamily="2" charset="0"/>
              </a:rPr>
              <a:t>Zu (2):	Drehungen und/oder Klatschen einbauen</a:t>
            </a:r>
          </a:p>
          <a:p>
            <a:r>
              <a:rPr lang="de-DE" dirty="0">
                <a:latin typeface="Industry-BoldItalic" panose="00000800000000000000" pitchFamily="2" charset="0"/>
              </a:rPr>
              <a:t>Zu (3): 	An der Person orientieren, die den Takt der 				Musik gut trifft.</a:t>
            </a:r>
          </a:p>
        </p:txBody>
      </p:sp>
    </p:spTree>
    <p:extLst>
      <p:ext uri="{BB962C8B-B14F-4D97-AF65-F5344CB8AC3E}">
        <p14:creationId xmlns:p14="http://schemas.microsoft.com/office/powerpoint/2010/main" val="5345600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182</Words>
  <Application>Microsoft Office PowerPoint</Application>
  <PresentationFormat>A4-Papier (210 x 297 mm)</PresentationFormat>
  <Paragraphs>54</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Industry-BoldItalic</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Dennis Geckert</dc:creator>
  <cp:lastModifiedBy>Dennis Geckert</cp:lastModifiedBy>
  <cp:revision>1</cp:revision>
  <cp:lastPrinted>2023-06-19T04:48:14Z</cp:lastPrinted>
  <dcterms:created xsi:type="dcterms:W3CDTF">2023-06-17T10:34:31Z</dcterms:created>
  <dcterms:modified xsi:type="dcterms:W3CDTF">2023-06-30T05:56:12Z</dcterms:modified>
</cp:coreProperties>
</file>