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08B8E-2224-403D-B077-4F3167CA609E}" v="16" dt="2024-01-26T11:18:32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is Geckert" userId="cbb70d2179bb5488" providerId="LiveId" clId="{75308B8E-2224-403D-B077-4F3167CA609E}"/>
    <pc:docChg chg="custSel addSld delSld modSld">
      <pc:chgData name="Dennis Geckert" userId="cbb70d2179bb5488" providerId="LiveId" clId="{75308B8E-2224-403D-B077-4F3167CA609E}" dt="2024-01-26T11:18:54.217" v="1177" actId="113"/>
      <pc:docMkLst>
        <pc:docMk/>
      </pc:docMkLst>
      <pc:sldChg chg="addSp delSp modSp mod">
        <pc:chgData name="Dennis Geckert" userId="cbb70d2179bb5488" providerId="LiveId" clId="{75308B8E-2224-403D-B077-4F3167CA609E}" dt="2024-01-26T11:18:54.217" v="1177" actId="113"/>
        <pc:sldMkLst>
          <pc:docMk/>
          <pc:sldMk cId="3176580733" sldId="256"/>
        </pc:sldMkLst>
        <pc:spChg chg="add mod">
          <ac:chgData name="Dennis Geckert" userId="cbb70d2179bb5488" providerId="LiveId" clId="{75308B8E-2224-403D-B077-4F3167CA609E}" dt="2024-01-26T11:18:54.217" v="1177" actId="113"/>
          <ac:spMkLst>
            <pc:docMk/>
            <pc:sldMk cId="3176580733" sldId="256"/>
            <ac:spMk id="2" creationId="{81C75E0D-2F95-99BD-7A45-CB77FDCE7391}"/>
          </ac:spMkLst>
        </pc:spChg>
        <pc:spChg chg="mod">
          <ac:chgData name="Dennis Geckert" userId="cbb70d2179bb5488" providerId="LiveId" clId="{75308B8E-2224-403D-B077-4F3167CA609E}" dt="2023-06-26T11:33:06.649" v="589" actId="1076"/>
          <ac:spMkLst>
            <pc:docMk/>
            <pc:sldMk cId="3176580733" sldId="256"/>
            <ac:spMk id="5" creationId="{8120394C-94C6-1EB3-C841-5EDE04397B58}"/>
          </ac:spMkLst>
        </pc:spChg>
        <pc:spChg chg="mod">
          <ac:chgData name="Dennis Geckert" userId="cbb70d2179bb5488" providerId="LiveId" clId="{75308B8E-2224-403D-B077-4F3167CA609E}" dt="2023-06-26T11:33:06.649" v="589" actId="1076"/>
          <ac:spMkLst>
            <pc:docMk/>
            <pc:sldMk cId="3176580733" sldId="256"/>
            <ac:spMk id="22" creationId="{261B5A72-C147-A6F1-2769-6E7BC80D838A}"/>
          </ac:spMkLst>
        </pc:spChg>
        <pc:spChg chg="del">
          <ac:chgData name="Dennis Geckert" userId="cbb70d2179bb5488" providerId="LiveId" clId="{75308B8E-2224-403D-B077-4F3167CA609E}" dt="2023-06-19T08:35:47.985" v="16" actId="478"/>
          <ac:spMkLst>
            <pc:docMk/>
            <pc:sldMk cId="3176580733" sldId="256"/>
            <ac:spMk id="33" creationId="{8F4D273A-7227-F527-564D-0908B24DEE6F}"/>
          </ac:spMkLst>
        </pc:spChg>
        <pc:spChg chg="del">
          <ac:chgData name="Dennis Geckert" userId="cbb70d2179bb5488" providerId="LiveId" clId="{75308B8E-2224-403D-B077-4F3167CA609E}" dt="2023-06-19T08:35:47.985" v="16" actId="478"/>
          <ac:spMkLst>
            <pc:docMk/>
            <pc:sldMk cId="3176580733" sldId="256"/>
            <ac:spMk id="53" creationId="{E304AC6E-F306-08EC-F924-25F4774D75CE}"/>
          </ac:spMkLst>
        </pc:spChg>
        <pc:spChg chg="mod">
          <ac:chgData name="Dennis Geckert" userId="cbb70d2179bb5488" providerId="LiveId" clId="{75308B8E-2224-403D-B077-4F3167CA609E}" dt="2023-06-26T11:33:06.649" v="589" actId="1076"/>
          <ac:spMkLst>
            <pc:docMk/>
            <pc:sldMk cId="3176580733" sldId="256"/>
            <ac:spMk id="56" creationId="{D913584D-0D65-3559-2B4C-2DD6ED232972}"/>
          </ac:spMkLst>
        </pc:spChg>
        <pc:spChg chg="del">
          <ac:chgData name="Dennis Geckert" userId="cbb70d2179bb5488" providerId="LiveId" clId="{75308B8E-2224-403D-B077-4F3167CA609E}" dt="2023-06-19T08:35:47.985" v="16" actId="478"/>
          <ac:spMkLst>
            <pc:docMk/>
            <pc:sldMk cId="3176580733" sldId="256"/>
            <ac:spMk id="67" creationId="{6D4CD6E8-8035-54DE-D0A4-8A3747AE2B60}"/>
          </ac:spMkLst>
        </pc:spChg>
        <pc:spChg chg="mod">
          <ac:chgData name="Dennis Geckert" userId="cbb70d2179bb5488" providerId="LiveId" clId="{75308B8E-2224-403D-B077-4F3167CA609E}" dt="2023-06-26T11:33:06.649" v="589" actId="1076"/>
          <ac:spMkLst>
            <pc:docMk/>
            <pc:sldMk cId="3176580733" sldId="256"/>
            <ac:spMk id="79" creationId="{6BFF823F-D67C-7CBE-1FDA-15380E381E3D}"/>
          </ac:spMkLst>
        </pc:spChg>
        <pc:spChg chg="del">
          <ac:chgData name="Dennis Geckert" userId="cbb70d2179bb5488" providerId="LiveId" clId="{75308B8E-2224-403D-B077-4F3167CA609E}" dt="2023-06-19T08:35:47.985" v="16" actId="478"/>
          <ac:spMkLst>
            <pc:docMk/>
            <pc:sldMk cId="3176580733" sldId="256"/>
            <ac:spMk id="90" creationId="{3899DE4A-5BF0-D980-8E28-51481815E366}"/>
          </ac:spMkLst>
        </pc:spChg>
        <pc:graphicFrameChg chg="mod">
          <ac:chgData name="Dennis Geckert" userId="cbb70d2179bb5488" providerId="LiveId" clId="{75308B8E-2224-403D-B077-4F3167CA609E}" dt="2023-06-19T08:35:55.502" v="17" actId="1076"/>
          <ac:graphicFrameMkLst>
            <pc:docMk/>
            <pc:sldMk cId="3176580733" sldId="256"/>
            <ac:graphicFrameMk id="21" creationId="{ABD476DC-8242-01D0-0616-3B69732F817A}"/>
          </ac:graphicFrameMkLst>
        </pc:graphicFrameChg>
        <pc:graphicFrameChg chg="mod">
          <ac:chgData name="Dennis Geckert" userId="cbb70d2179bb5488" providerId="LiveId" clId="{75308B8E-2224-403D-B077-4F3167CA609E}" dt="2023-06-19T08:35:55.502" v="17" actId="1076"/>
          <ac:graphicFrameMkLst>
            <pc:docMk/>
            <pc:sldMk cId="3176580733" sldId="256"/>
            <ac:graphicFrameMk id="38" creationId="{806F8ED1-C0A9-5D42-E787-DD1208FB8A94}"/>
          </ac:graphicFrameMkLst>
        </pc:graphicFrameChg>
        <pc:graphicFrameChg chg="mod">
          <ac:chgData name="Dennis Geckert" userId="cbb70d2179bb5488" providerId="LiveId" clId="{75308B8E-2224-403D-B077-4F3167CA609E}" dt="2023-06-19T08:35:55.502" v="17" actId="1076"/>
          <ac:graphicFrameMkLst>
            <pc:docMk/>
            <pc:sldMk cId="3176580733" sldId="256"/>
            <ac:graphicFrameMk id="55" creationId="{3F0DEC2B-323A-0E0C-2E92-86C3991CA51F}"/>
          </ac:graphicFrameMkLst>
        </pc:graphicFrameChg>
        <pc:graphicFrameChg chg="mod">
          <ac:chgData name="Dennis Geckert" userId="cbb70d2179bb5488" providerId="LiveId" clId="{75308B8E-2224-403D-B077-4F3167CA609E}" dt="2023-06-19T08:35:55.502" v="17" actId="1076"/>
          <ac:graphicFrameMkLst>
            <pc:docMk/>
            <pc:sldMk cId="3176580733" sldId="256"/>
            <ac:graphicFrameMk id="78" creationId="{B54E2BA1-6D4C-B334-3135-0193C3C304D5}"/>
          </ac:graphicFrameMkLst>
        </pc:graphicFrame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3" creationId="{83F05E38-5C20-32D4-541A-8AC9121DE65D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4" creationId="{DB16584F-AB54-A7D2-5182-A80303F3D83F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6" creationId="{30C07FC4-3471-7C52-47F6-130D8CE02B37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7" creationId="{9E400A2D-D103-40B3-9C69-54FA62D170A7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8" creationId="{28C262A0-BDC9-C51C-21C8-75D8B688A1C9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9" creationId="{17BF2E24-92DD-FE6E-9F6D-4B1FC8E654FE}"/>
          </ac:picMkLst>
        </pc:picChg>
        <pc:picChg chg="add mod">
          <ac:chgData name="Dennis Geckert" userId="cbb70d2179bb5488" providerId="LiveId" clId="{75308B8E-2224-403D-B077-4F3167CA609E}" dt="2024-01-26T11:18:35.701" v="1173" actId="1076"/>
          <ac:picMkLst>
            <pc:docMk/>
            <pc:sldMk cId="3176580733" sldId="256"/>
            <ac:picMk id="10" creationId="{BCF32D28-6A5D-BE70-A14E-9A6F5730D485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12" creationId="{CFC46066-38ED-42DC-1290-7615C71FCF64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13" creationId="{5DBF7DBD-7122-2388-0BA8-A965A1E8ADDD}"/>
          </ac:picMkLst>
        </pc:picChg>
        <pc:picChg chg="del mod">
          <ac:chgData name="Dennis Geckert" userId="cbb70d2179bb5488" providerId="LiveId" clId="{75308B8E-2224-403D-B077-4F3167CA609E}" dt="2024-01-26T11:18:31.397" v="1171" actId="478"/>
          <ac:picMkLst>
            <pc:docMk/>
            <pc:sldMk cId="3176580733" sldId="256"/>
            <ac:picMk id="15" creationId="{82CE7CD4-0E94-0CAE-C5F3-B31E9D86245C}"/>
          </ac:picMkLst>
        </pc:picChg>
        <pc:picChg chg="del mod">
          <ac:chgData name="Dennis Geckert" userId="cbb70d2179bb5488" providerId="LiveId" clId="{75308B8E-2224-403D-B077-4F3167CA609E}" dt="2024-01-26T11:18:30.287" v="1170" actId="478"/>
          <ac:picMkLst>
            <pc:docMk/>
            <pc:sldMk cId="3176580733" sldId="256"/>
            <ac:picMk id="17" creationId="{94F6783E-A57B-5BE8-8DC0-FE89E3A0144F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18" creationId="{09AD5082-050C-B515-F361-11AD769949A4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23" creationId="{42AE2CE6-5A45-E5A5-942B-819ABB48D765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24" creationId="{3713A109-53DF-27B5-A47A-4B71469763B8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25" creationId="{A267409C-5D65-7CCF-C7B8-164149BA5133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26" creationId="{2DC5475B-E3CD-0827-3B66-4CC75DF8B7D5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27" creationId="{B2169F3E-346A-53FA-710B-6B7AEADE9B1F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28" creationId="{E0C595FF-8091-A465-6AAF-69FA445AF749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29" creationId="{A3DF1DE8-3257-8E92-2AC8-70DA302AEF29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30" creationId="{A551783D-6B6D-1D7C-C4FE-448198BD68F8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31" creationId="{C8CB8F1A-B88C-1B73-B856-ED34FE88A65A}"/>
          </ac:picMkLst>
        </pc:picChg>
        <pc:picChg chg="del">
          <ac:chgData name="Dennis Geckert" userId="cbb70d2179bb5488" providerId="LiveId" clId="{75308B8E-2224-403D-B077-4F3167CA609E}" dt="2023-06-19T08:35:47.985" v="16" actId="478"/>
          <ac:picMkLst>
            <pc:docMk/>
            <pc:sldMk cId="3176580733" sldId="256"/>
            <ac:picMk id="32" creationId="{BC6F1B0B-1BDF-56C8-A55A-7938E941E9BF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34" creationId="{D66F15C7-863A-11CE-9FF4-CC928E07E06B}"/>
          </ac:picMkLst>
        </pc:picChg>
        <pc:picChg chg="del mod">
          <ac:chgData name="Dennis Geckert" userId="cbb70d2179bb5488" providerId="LiveId" clId="{75308B8E-2224-403D-B077-4F3167CA609E}" dt="2023-06-19T08:37:55.594" v="136" actId="478"/>
          <ac:picMkLst>
            <pc:docMk/>
            <pc:sldMk cId="3176580733" sldId="256"/>
            <ac:picMk id="35" creationId="{4914BC79-3A4A-DC96-F89D-354090794EC5}"/>
          </ac:picMkLst>
        </pc:picChg>
        <pc:picChg chg="del mod">
          <ac:chgData name="Dennis Geckert" userId="cbb70d2179bb5488" providerId="LiveId" clId="{75308B8E-2224-403D-B077-4F3167CA609E}" dt="2023-06-19T08:37:54.889" v="135" actId="478"/>
          <ac:picMkLst>
            <pc:docMk/>
            <pc:sldMk cId="3176580733" sldId="256"/>
            <ac:picMk id="36" creationId="{77899AFC-5E63-E6F9-3E43-3AFCC4327A11}"/>
          </ac:picMkLst>
        </pc:picChg>
        <pc:picChg chg="del mod">
          <ac:chgData name="Dennis Geckert" userId="cbb70d2179bb5488" providerId="LiveId" clId="{75308B8E-2224-403D-B077-4F3167CA609E}" dt="2023-06-19T08:37:54.163" v="134" actId="478"/>
          <ac:picMkLst>
            <pc:docMk/>
            <pc:sldMk cId="3176580733" sldId="256"/>
            <ac:picMk id="37" creationId="{F2F532F2-A552-052B-ABCB-EBB4279EAD62}"/>
          </ac:picMkLst>
        </pc:picChg>
        <pc:picChg chg="del mod">
          <ac:chgData name="Dennis Geckert" userId="cbb70d2179bb5488" providerId="LiveId" clId="{75308B8E-2224-403D-B077-4F3167CA609E}" dt="2023-06-19T08:37:53.371" v="133" actId="478"/>
          <ac:picMkLst>
            <pc:docMk/>
            <pc:sldMk cId="3176580733" sldId="256"/>
            <ac:picMk id="39" creationId="{6EFFC6D4-820A-75CD-A185-1E6142649E75}"/>
          </ac:picMkLst>
        </pc:picChg>
        <pc:picChg chg="del mod">
          <ac:chgData name="Dennis Geckert" userId="cbb70d2179bb5488" providerId="LiveId" clId="{75308B8E-2224-403D-B077-4F3167CA609E}" dt="2023-06-19T08:37:52.729" v="132" actId="478"/>
          <ac:picMkLst>
            <pc:docMk/>
            <pc:sldMk cId="3176580733" sldId="256"/>
            <ac:picMk id="40" creationId="{D4B1DE28-EEBB-BFA2-1086-AAB3D5F0FABC}"/>
          </ac:picMkLst>
        </pc:picChg>
        <pc:picChg chg="del mod">
          <ac:chgData name="Dennis Geckert" userId="cbb70d2179bb5488" providerId="LiveId" clId="{75308B8E-2224-403D-B077-4F3167CA609E}" dt="2023-06-19T08:37:50.911" v="129" actId="478"/>
          <ac:picMkLst>
            <pc:docMk/>
            <pc:sldMk cId="3176580733" sldId="256"/>
            <ac:picMk id="41" creationId="{9C3EF230-D4B8-95CE-2C4D-A8201EA6BFD4}"/>
          </ac:picMkLst>
        </pc:picChg>
        <pc:picChg chg="del mod">
          <ac:chgData name="Dennis Geckert" userId="cbb70d2179bb5488" providerId="LiveId" clId="{75308B8E-2224-403D-B077-4F3167CA609E}" dt="2023-06-19T08:37:49.648" v="128" actId="478"/>
          <ac:picMkLst>
            <pc:docMk/>
            <pc:sldMk cId="3176580733" sldId="256"/>
            <ac:picMk id="42" creationId="{C5DF1E6E-515F-34A8-750F-ED1A8E0E496F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43" creationId="{7E18BA14-D12C-4223-256C-F8284F57E795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44" creationId="{B2762C0B-94CF-D411-3809-A5C2F5E6C54E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45" creationId="{4A3FEB75-92A2-592A-6B17-957D20469ED0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46" creationId="{848F1046-0F3D-D6DA-AFE8-3FA710237D39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47" creationId="{07B71A94-D51E-C441-DF25-D64363FCD136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48" creationId="{A3E34EDC-FE8A-2B06-169C-F8C793144A0D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49" creationId="{7AEB6A4E-555A-B216-8D11-00736FDBB9AE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50" creationId="{544350F1-D4AC-028C-09CE-ED72FFAAF8ED}"/>
          </ac:picMkLst>
        </pc:picChg>
        <pc:picChg chg="del mod">
          <ac:chgData name="Dennis Geckert" userId="cbb70d2179bb5488" providerId="LiveId" clId="{75308B8E-2224-403D-B077-4F3167CA609E}" dt="2023-06-19T08:37:51.467" v="130" actId="478"/>
          <ac:picMkLst>
            <pc:docMk/>
            <pc:sldMk cId="3176580733" sldId="256"/>
            <ac:picMk id="51" creationId="{DDCAE246-3353-AB59-D3CC-3E64D05CAC38}"/>
          </ac:picMkLst>
        </pc:picChg>
        <pc:picChg chg="del">
          <ac:chgData name="Dennis Geckert" userId="cbb70d2179bb5488" providerId="LiveId" clId="{75308B8E-2224-403D-B077-4F3167CA609E}" dt="2023-06-19T08:35:47.985" v="16" actId="478"/>
          <ac:picMkLst>
            <pc:docMk/>
            <pc:sldMk cId="3176580733" sldId="256"/>
            <ac:picMk id="52" creationId="{200853FA-4D39-841D-45CE-90EFC31BBF98}"/>
          </ac:picMkLst>
        </pc:picChg>
        <pc:picChg chg="del mod">
          <ac:chgData name="Dennis Geckert" userId="cbb70d2179bb5488" providerId="LiveId" clId="{75308B8E-2224-403D-B077-4F3167CA609E}" dt="2023-06-19T08:37:52.121" v="131" actId="478"/>
          <ac:picMkLst>
            <pc:docMk/>
            <pc:sldMk cId="3176580733" sldId="256"/>
            <ac:picMk id="54" creationId="{21127017-8436-0768-9E23-1220FFDB093A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57" creationId="{43683774-E64B-F57D-A5D5-7C676C7EC23E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58" creationId="{C4AA1A83-CC53-25BF-B3DA-9205C72AC0A4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59" creationId="{72DDA198-1808-9DA8-8A3D-4BE6296F4F57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60" creationId="{1C8F5939-0CBD-D219-EE96-86DCE0C0C922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61" creationId="{B157CDA2-C1BB-B37A-49A7-747A69D486DF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62" creationId="{E0F8FB33-425A-C563-B23E-B360992DC0CD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63" creationId="{7F11F1D5-3F40-D8D0-E691-82EB06C2F0B7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64" creationId="{DB701C3F-FAE0-389C-C601-66CA70A98F23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65" creationId="{91EF7FD5-74FD-A88B-B7CC-1A16F88C73CB}"/>
          </ac:picMkLst>
        </pc:picChg>
        <pc:picChg chg="del">
          <ac:chgData name="Dennis Geckert" userId="cbb70d2179bb5488" providerId="LiveId" clId="{75308B8E-2224-403D-B077-4F3167CA609E}" dt="2023-06-19T08:35:47.985" v="16" actId="478"/>
          <ac:picMkLst>
            <pc:docMk/>
            <pc:sldMk cId="3176580733" sldId="256"/>
            <ac:picMk id="66" creationId="{D877EC65-77A1-0EB9-AA61-94CBDE044207}"/>
          </ac:picMkLst>
        </pc:picChg>
        <pc:picChg chg="del mod">
          <ac:chgData name="Dennis Geckert" userId="cbb70d2179bb5488" providerId="LiveId" clId="{75308B8E-2224-403D-B077-4F3167CA609E}" dt="2023-06-19T08:37:58.598" v="137" actId="478"/>
          <ac:picMkLst>
            <pc:docMk/>
            <pc:sldMk cId="3176580733" sldId="256"/>
            <ac:picMk id="68" creationId="{3624F4FA-36FB-5732-BD62-8F8624440088}"/>
          </ac:picMkLst>
        </pc:picChg>
        <pc:picChg chg="del mod">
          <ac:chgData name="Dennis Geckert" userId="cbb70d2179bb5488" providerId="LiveId" clId="{75308B8E-2224-403D-B077-4F3167CA609E}" dt="2023-06-19T08:37:59.666" v="138" actId="478"/>
          <ac:picMkLst>
            <pc:docMk/>
            <pc:sldMk cId="3176580733" sldId="256"/>
            <ac:picMk id="69" creationId="{0DEF4A7A-B943-E601-510E-3738FEF21E00}"/>
          </ac:picMkLst>
        </pc:picChg>
        <pc:picChg chg="del mod">
          <ac:chgData name="Dennis Geckert" userId="cbb70d2179bb5488" providerId="LiveId" clId="{75308B8E-2224-403D-B077-4F3167CA609E}" dt="2023-06-19T08:38:00.290" v="139" actId="478"/>
          <ac:picMkLst>
            <pc:docMk/>
            <pc:sldMk cId="3176580733" sldId="256"/>
            <ac:picMk id="70" creationId="{AD3FDA98-445E-3A32-D8CB-42C09601C938}"/>
          </ac:picMkLst>
        </pc:picChg>
        <pc:picChg chg="del mod">
          <ac:chgData name="Dennis Geckert" userId="cbb70d2179bb5488" providerId="LiveId" clId="{75308B8E-2224-403D-B077-4F3167CA609E}" dt="2023-06-19T08:38:00.970" v="140" actId="478"/>
          <ac:picMkLst>
            <pc:docMk/>
            <pc:sldMk cId="3176580733" sldId="256"/>
            <ac:picMk id="71" creationId="{58C19607-1311-BA47-CA46-9EA35B0335E6}"/>
          </ac:picMkLst>
        </pc:picChg>
        <pc:picChg chg="del mod">
          <ac:chgData name="Dennis Geckert" userId="cbb70d2179bb5488" providerId="LiveId" clId="{75308B8E-2224-403D-B077-4F3167CA609E}" dt="2023-06-19T08:38:01.618" v="141" actId="478"/>
          <ac:picMkLst>
            <pc:docMk/>
            <pc:sldMk cId="3176580733" sldId="256"/>
            <ac:picMk id="72" creationId="{B1EF2D9A-DCF3-8717-CBAB-A1ACB6565260}"/>
          </ac:picMkLst>
        </pc:picChg>
        <pc:picChg chg="del mod">
          <ac:chgData name="Dennis Geckert" userId="cbb70d2179bb5488" providerId="LiveId" clId="{75308B8E-2224-403D-B077-4F3167CA609E}" dt="2023-06-19T08:38:02.308" v="142" actId="478"/>
          <ac:picMkLst>
            <pc:docMk/>
            <pc:sldMk cId="3176580733" sldId="256"/>
            <ac:picMk id="73" creationId="{0A0EDAAB-7ED9-94DE-1926-A816A62CCAEF}"/>
          </ac:picMkLst>
        </pc:picChg>
        <pc:picChg chg="del mod">
          <ac:chgData name="Dennis Geckert" userId="cbb70d2179bb5488" providerId="LiveId" clId="{75308B8E-2224-403D-B077-4F3167CA609E}" dt="2023-06-19T08:38:04.330" v="145" actId="478"/>
          <ac:picMkLst>
            <pc:docMk/>
            <pc:sldMk cId="3176580733" sldId="256"/>
            <ac:picMk id="74" creationId="{87128713-B812-B3ED-CCA1-3A6A4E9BC1F6}"/>
          </ac:picMkLst>
        </pc:picChg>
        <pc:picChg chg="del mod">
          <ac:chgData name="Dennis Geckert" userId="cbb70d2179bb5488" providerId="LiveId" clId="{75308B8E-2224-403D-B077-4F3167CA609E}" dt="2023-06-19T08:38:04.996" v="146" actId="478"/>
          <ac:picMkLst>
            <pc:docMk/>
            <pc:sldMk cId="3176580733" sldId="256"/>
            <ac:picMk id="75" creationId="{0830C8E9-9784-3293-9BBF-1A0C735DDC74}"/>
          </ac:picMkLst>
        </pc:picChg>
        <pc:picChg chg="del mod">
          <ac:chgData name="Dennis Geckert" userId="cbb70d2179bb5488" providerId="LiveId" clId="{75308B8E-2224-403D-B077-4F3167CA609E}" dt="2023-06-19T08:38:03.795" v="144" actId="478"/>
          <ac:picMkLst>
            <pc:docMk/>
            <pc:sldMk cId="3176580733" sldId="256"/>
            <ac:picMk id="76" creationId="{EBDB1DF1-15AC-ADF0-94C0-B39DC2C3FBDD}"/>
          </ac:picMkLst>
        </pc:picChg>
        <pc:picChg chg="del mod">
          <ac:chgData name="Dennis Geckert" userId="cbb70d2179bb5488" providerId="LiveId" clId="{75308B8E-2224-403D-B077-4F3167CA609E}" dt="2023-06-19T08:38:02.948" v="143" actId="478"/>
          <ac:picMkLst>
            <pc:docMk/>
            <pc:sldMk cId="3176580733" sldId="256"/>
            <ac:picMk id="77" creationId="{CCB35186-5998-F27F-8503-0A55E6FA86E9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80" creationId="{9DA0418F-9EA2-2A01-C508-4F72D5CBCD79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81" creationId="{9A7D11C7-C94B-8CD6-CFA9-35E3CCBE28AB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82" creationId="{78C03171-DF70-DF1A-C23A-5DCACD1BFE23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83" creationId="{C665F269-A339-EDC9-D72E-90E451D05AAA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84" creationId="{AB86DED6-6364-2F58-784C-AF85AFC209A1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85" creationId="{7F0F49F8-5D19-85F7-C0FD-EB81FBB8C02A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86" creationId="{AEF7A62D-F467-E54F-3CC1-4C3C392C844A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87" creationId="{1E083536-0EB1-5E2F-53A2-7254063CC4E2}"/>
          </ac:picMkLst>
        </pc:picChg>
        <pc:picChg chg="mod">
          <ac:chgData name="Dennis Geckert" userId="cbb70d2179bb5488" providerId="LiveId" clId="{75308B8E-2224-403D-B077-4F3167CA609E}" dt="2023-06-19T08:35:55.502" v="17" actId="1076"/>
          <ac:picMkLst>
            <pc:docMk/>
            <pc:sldMk cId="3176580733" sldId="256"/>
            <ac:picMk id="88" creationId="{39B87EB5-706B-8F1A-EB19-5F4F525296ED}"/>
          </ac:picMkLst>
        </pc:picChg>
        <pc:picChg chg="del">
          <ac:chgData name="Dennis Geckert" userId="cbb70d2179bb5488" providerId="LiveId" clId="{75308B8E-2224-403D-B077-4F3167CA609E}" dt="2023-06-19T08:35:47.985" v="16" actId="478"/>
          <ac:picMkLst>
            <pc:docMk/>
            <pc:sldMk cId="3176580733" sldId="256"/>
            <ac:picMk id="89" creationId="{B3748150-2545-87A3-4BA5-AD9636257F8A}"/>
          </ac:picMkLst>
        </pc:picChg>
        <pc:picChg chg="del mod">
          <ac:chgData name="Dennis Geckert" userId="cbb70d2179bb5488" providerId="LiveId" clId="{75308B8E-2224-403D-B077-4F3167CA609E}" dt="2023-06-19T08:38:13.135" v="157" actId="478"/>
          <ac:picMkLst>
            <pc:docMk/>
            <pc:sldMk cId="3176580733" sldId="256"/>
            <ac:picMk id="91" creationId="{0FD7F053-E3AD-A995-F9D0-1AAF0057A21C}"/>
          </ac:picMkLst>
        </pc:picChg>
        <pc:picChg chg="del mod">
          <ac:chgData name="Dennis Geckert" userId="cbb70d2179bb5488" providerId="LiveId" clId="{75308B8E-2224-403D-B077-4F3167CA609E}" dt="2023-06-19T08:38:12.186" v="156" actId="478"/>
          <ac:picMkLst>
            <pc:docMk/>
            <pc:sldMk cId="3176580733" sldId="256"/>
            <ac:picMk id="92" creationId="{2220397B-19D6-1E5C-577E-11D6E6B20CFC}"/>
          </ac:picMkLst>
        </pc:picChg>
        <pc:picChg chg="del mod">
          <ac:chgData name="Dennis Geckert" userId="cbb70d2179bb5488" providerId="LiveId" clId="{75308B8E-2224-403D-B077-4F3167CA609E}" dt="2023-06-19T08:38:11.453" v="155" actId="478"/>
          <ac:picMkLst>
            <pc:docMk/>
            <pc:sldMk cId="3176580733" sldId="256"/>
            <ac:picMk id="93" creationId="{8E6D5545-425D-053D-0F01-6F8158149114}"/>
          </ac:picMkLst>
        </pc:picChg>
        <pc:picChg chg="del mod">
          <ac:chgData name="Dennis Geckert" userId="cbb70d2179bb5488" providerId="LiveId" clId="{75308B8E-2224-403D-B077-4F3167CA609E}" dt="2023-06-19T08:38:10.556" v="154" actId="478"/>
          <ac:picMkLst>
            <pc:docMk/>
            <pc:sldMk cId="3176580733" sldId="256"/>
            <ac:picMk id="94" creationId="{95CB601B-C9F1-B65F-FCE5-D62047E73632}"/>
          </ac:picMkLst>
        </pc:picChg>
        <pc:picChg chg="del mod">
          <ac:chgData name="Dennis Geckert" userId="cbb70d2179bb5488" providerId="LiveId" clId="{75308B8E-2224-403D-B077-4F3167CA609E}" dt="2023-06-19T08:38:09.727" v="152" actId="478"/>
          <ac:picMkLst>
            <pc:docMk/>
            <pc:sldMk cId="3176580733" sldId="256"/>
            <ac:picMk id="95" creationId="{0E292122-DFF8-154D-F4F7-88D2C9B2BE60}"/>
          </ac:picMkLst>
        </pc:picChg>
        <pc:picChg chg="del mod">
          <ac:chgData name="Dennis Geckert" userId="cbb70d2179bb5488" providerId="LiveId" clId="{75308B8E-2224-403D-B077-4F3167CA609E}" dt="2023-06-19T08:38:09.058" v="151" actId="478"/>
          <ac:picMkLst>
            <pc:docMk/>
            <pc:sldMk cId="3176580733" sldId="256"/>
            <ac:picMk id="135" creationId="{6D330526-2940-5E16-3028-BD697459642B}"/>
          </ac:picMkLst>
        </pc:picChg>
        <pc:picChg chg="del mod">
          <ac:chgData name="Dennis Geckert" userId="cbb70d2179bb5488" providerId="LiveId" clId="{75308B8E-2224-403D-B077-4F3167CA609E}" dt="2023-06-19T08:38:06.938" v="148" actId="478"/>
          <ac:picMkLst>
            <pc:docMk/>
            <pc:sldMk cId="3176580733" sldId="256"/>
            <ac:picMk id="136" creationId="{D925C771-7F53-C3EA-0DA4-835C71D4B5C3}"/>
          </ac:picMkLst>
        </pc:picChg>
        <pc:picChg chg="del mod">
          <ac:chgData name="Dennis Geckert" userId="cbb70d2179bb5488" providerId="LiveId" clId="{75308B8E-2224-403D-B077-4F3167CA609E}" dt="2023-06-19T08:38:06.168" v="147" actId="478"/>
          <ac:picMkLst>
            <pc:docMk/>
            <pc:sldMk cId="3176580733" sldId="256"/>
            <ac:picMk id="137" creationId="{4DAFB04C-DAFE-8AD8-0142-599A4B15B558}"/>
          </ac:picMkLst>
        </pc:picChg>
        <pc:picChg chg="del mod">
          <ac:chgData name="Dennis Geckert" userId="cbb70d2179bb5488" providerId="LiveId" clId="{75308B8E-2224-403D-B077-4F3167CA609E}" dt="2023-06-19T08:38:07.546" v="149" actId="478"/>
          <ac:picMkLst>
            <pc:docMk/>
            <pc:sldMk cId="3176580733" sldId="256"/>
            <ac:picMk id="138" creationId="{638ADD17-91B1-D15E-BC5C-BAFA6B754CD4}"/>
          </ac:picMkLst>
        </pc:picChg>
        <pc:picChg chg="del mod">
          <ac:chgData name="Dennis Geckert" userId="cbb70d2179bb5488" providerId="LiveId" clId="{75308B8E-2224-403D-B077-4F3167CA609E}" dt="2023-06-19T08:38:08.210" v="150" actId="478"/>
          <ac:picMkLst>
            <pc:docMk/>
            <pc:sldMk cId="3176580733" sldId="256"/>
            <ac:picMk id="139" creationId="{C6163BB6-B916-130B-D225-D0D5049F3F4F}"/>
          </ac:picMkLst>
        </pc:picChg>
      </pc:sldChg>
      <pc:sldChg chg="addSp delSp modSp new mod">
        <pc:chgData name="Dennis Geckert" userId="cbb70d2179bb5488" providerId="LiveId" clId="{75308B8E-2224-403D-B077-4F3167CA609E}" dt="2023-06-30T05:56:07.914" v="1155" actId="20577"/>
        <pc:sldMkLst>
          <pc:docMk/>
          <pc:sldMk cId="534560028" sldId="257"/>
        </pc:sldMkLst>
        <pc:spChg chg="del mod">
          <ac:chgData name="Dennis Geckert" userId="cbb70d2179bb5488" providerId="LiveId" clId="{75308B8E-2224-403D-B077-4F3167CA609E}" dt="2023-06-26T11:27:55.784" v="435" actId="478"/>
          <ac:spMkLst>
            <pc:docMk/>
            <pc:sldMk cId="534560028" sldId="257"/>
            <ac:spMk id="2" creationId="{2170FD28-20E5-4E24-203A-80CB5776BA1C}"/>
          </ac:spMkLst>
        </pc:spChg>
        <pc:spChg chg="add mod">
          <ac:chgData name="Dennis Geckert" userId="cbb70d2179bb5488" providerId="LiveId" clId="{75308B8E-2224-403D-B077-4F3167CA609E}" dt="2023-06-30T05:56:07.914" v="1155" actId="20577"/>
          <ac:spMkLst>
            <pc:docMk/>
            <pc:sldMk cId="534560028" sldId="257"/>
            <ac:spMk id="2" creationId="{34B09C3D-5A3D-DF52-7FE1-D17A32D221A3}"/>
          </ac:spMkLst>
        </pc:spChg>
        <pc:spChg chg="del">
          <ac:chgData name="Dennis Geckert" userId="cbb70d2179bb5488" providerId="LiveId" clId="{75308B8E-2224-403D-B077-4F3167CA609E}" dt="2023-06-26T11:27:56.789" v="436" actId="478"/>
          <ac:spMkLst>
            <pc:docMk/>
            <pc:sldMk cId="534560028" sldId="257"/>
            <ac:spMk id="3" creationId="{016CDC4E-F81C-C42F-F9A6-F46DE4FE937A}"/>
          </ac:spMkLst>
        </pc:spChg>
        <pc:spChg chg="add del mod">
          <ac:chgData name="Dennis Geckert" userId="cbb70d2179bb5488" providerId="LiveId" clId="{75308B8E-2224-403D-B077-4F3167CA609E}" dt="2023-06-26T11:27:57.367" v="437" actId="478"/>
          <ac:spMkLst>
            <pc:docMk/>
            <pc:sldMk cId="534560028" sldId="257"/>
            <ac:spMk id="5" creationId="{D1DAEC26-67FD-9BA0-8512-44D97538B908}"/>
          </ac:spMkLst>
        </pc:spChg>
        <pc:spChg chg="add mod">
          <ac:chgData name="Dennis Geckert" userId="cbb70d2179bb5488" providerId="LiveId" clId="{75308B8E-2224-403D-B077-4F3167CA609E}" dt="2023-06-26T11:35:58.265" v="754" actId="1076"/>
          <ac:spMkLst>
            <pc:docMk/>
            <pc:sldMk cId="534560028" sldId="257"/>
            <ac:spMk id="6" creationId="{62B8F39D-F718-A838-5113-402881198C4C}"/>
          </ac:spMkLst>
        </pc:spChg>
        <pc:spChg chg="add mod">
          <ac:chgData name="Dennis Geckert" userId="cbb70d2179bb5488" providerId="LiveId" clId="{75308B8E-2224-403D-B077-4F3167CA609E}" dt="2023-06-30T05:55:56.824" v="1150" actId="1076"/>
          <ac:spMkLst>
            <pc:docMk/>
            <pc:sldMk cId="534560028" sldId="257"/>
            <ac:spMk id="7" creationId="{F110B47D-1843-5E67-67AE-4BD37DDC52A6}"/>
          </ac:spMkLst>
        </pc:spChg>
        <pc:spChg chg="add mod">
          <ac:chgData name="Dennis Geckert" userId="cbb70d2179bb5488" providerId="LiveId" clId="{75308B8E-2224-403D-B077-4F3167CA609E}" dt="2023-06-30T05:52:28.004" v="884" actId="1076"/>
          <ac:spMkLst>
            <pc:docMk/>
            <pc:sldMk cId="534560028" sldId="257"/>
            <ac:spMk id="8" creationId="{DAC3AB11-3AA0-40B9-62EC-657EA572A54C}"/>
          </ac:spMkLst>
        </pc:spChg>
        <pc:spChg chg="add mod">
          <ac:chgData name="Dennis Geckert" userId="cbb70d2179bb5488" providerId="LiveId" clId="{75308B8E-2224-403D-B077-4F3167CA609E}" dt="2023-06-30T05:52:28.004" v="884" actId="1076"/>
          <ac:spMkLst>
            <pc:docMk/>
            <pc:sldMk cId="534560028" sldId="257"/>
            <ac:spMk id="9" creationId="{77E9DF27-F9B0-6B3F-1945-A10D22CC67B2}"/>
          </ac:spMkLst>
        </pc:spChg>
        <pc:spChg chg="add mod">
          <ac:chgData name="Dennis Geckert" userId="cbb70d2179bb5488" providerId="LiveId" clId="{75308B8E-2224-403D-B077-4F3167CA609E}" dt="2023-06-30T05:52:28.004" v="884" actId="1076"/>
          <ac:spMkLst>
            <pc:docMk/>
            <pc:sldMk cId="534560028" sldId="257"/>
            <ac:spMk id="10" creationId="{29F1E1B2-2539-5E95-0F45-E882915D24AB}"/>
          </ac:spMkLst>
        </pc:spChg>
        <pc:spChg chg="add mod">
          <ac:chgData name="Dennis Geckert" userId="cbb70d2179bb5488" providerId="LiveId" clId="{75308B8E-2224-403D-B077-4F3167CA609E}" dt="2023-06-30T05:52:28.004" v="884" actId="1076"/>
          <ac:spMkLst>
            <pc:docMk/>
            <pc:sldMk cId="534560028" sldId="257"/>
            <ac:spMk id="13" creationId="{5FB35457-DA1D-5AF8-6C38-27F0612A3D46}"/>
          </ac:spMkLst>
        </pc:spChg>
        <pc:spChg chg="add mod">
          <ac:chgData name="Dennis Geckert" userId="cbb70d2179bb5488" providerId="LiveId" clId="{75308B8E-2224-403D-B077-4F3167CA609E}" dt="2023-06-30T05:52:28.004" v="884" actId="1076"/>
          <ac:spMkLst>
            <pc:docMk/>
            <pc:sldMk cId="534560028" sldId="257"/>
            <ac:spMk id="14" creationId="{87D11C6B-35A5-6EC3-103C-FC0F6DE26FEA}"/>
          </ac:spMkLst>
        </pc:spChg>
        <pc:spChg chg="add mod">
          <ac:chgData name="Dennis Geckert" userId="cbb70d2179bb5488" providerId="LiveId" clId="{75308B8E-2224-403D-B077-4F3167CA609E}" dt="2023-06-30T05:52:28.004" v="884" actId="1076"/>
          <ac:spMkLst>
            <pc:docMk/>
            <pc:sldMk cId="534560028" sldId="257"/>
            <ac:spMk id="15" creationId="{5500DB0F-95B6-6D92-B861-1BE110C21401}"/>
          </ac:spMkLst>
        </pc:spChg>
        <pc:spChg chg="add mod">
          <ac:chgData name="Dennis Geckert" userId="cbb70d2179bb5488" providerId="LiveId" clId="{75308B8E-2224-403D-B077-4F3167CA609E}" dt="2023-06-30T05:55:32.295" v="1146" actId="1076"/>
          <ac:spMkLst>
            <pc:docMk/>
            <pc:sldMk cId="534560028" sldId="257"/>
            <ac:spMk id="18" creationId="{84F0634D-A7D0-9D09-B37D-E2F6C4E3F716}"/>
          </ac:spMkLst>
        </pc:spChg>
        <pc:picChg chg="add mod">
          <ac:chgData name="Dennis Geckert" userId="cbb70d2179bb5488" providerId="LiveId" clId="{75308B8E-2224-403D-B077-4F3167CA609E}" dt="2023-06-30T05:55:27.920" v="1145" actId="1076"/>
          <ac:picMkLst>
            <pc:docMk/>
            <pc:sldMk cId="534560028" sldId="257"/>
            <ac:picMk id="12" creationId="{AE3D7AB1-4D2A-9DC5-117B-C3FD2A39DCA2}"/>
          </ac:picMkLst>
        </pc:picChg>
        <pc:picChg chg="add mod">
          <ac:chgData name="Dennis Geckert" userId="cbb70d2179bb5488" providerId="LiveId" clId="{75308B8E-2224-403D-B077-4F3167CA609E}" dt="2023-06-26T11:40:58.632" v="863" actId="14100"/>
          <ac:picMkLst>
            <pc:docMk/>
            <pc:sldMk cId="534560028" sldId="257"/>
            <ac:picMk id="17" creationId="{CE2E5EB4-E608-0DA3-613B-338283B686AD}"/>
          </ac:picMkLst>
        </pc:picChg>
      </pc:sldChg>
      <pc:sldChg chg="addSp delSp modSp new del mod">
        <pc:chgData name="Dennis Geckert" userId="cbb70d2179bb5488" providerId="LiveId" clId="{75308B8E-2224-403D-B077-4F3167CA609E}" dt="2023-06-26T12:10:30.558" v="883" actId="47"/>
        <pc:sldMkLst>
          <pc:docMk/>
          <pc:sldMk cId="3591949695" sldId="258"/>
        </pc:sldMkLst>
        <pc:spChg chg="del">
          <ac:chgData name="Dennis Geckert" userId="cbb70d2179bb5488" providerId="LiveId" clId="{75308B8E-2224-403D-B077-4F3167CA609E}" dt="2023-06-26T11:47:41.338" v="873" actId="478"/>
          <ac:spMkLst>
            <pc:docMk/>
            <pc:sldMk cId="3591949695" sldId="258"/>
            <ac:spMk id="2" creationId="{4687A5DC-A84C-43C4-8403-083B64B0CF4D}"/>
          </ac:spMkLst>
        </pc:spChg>
        <pc:spChg chg="del">
          <ac:chgData name="Dennis Geckert" userId="cbb70d2179bb5488" providerId="LiveId" clId="{75308B8E-2224-403D-B077-4F3167CA609E}" dt="2023-06-26T11:47:42.369" v="874" actId="478"/>
          <ac:spMkLst>
            <pc:docMk/>
            <pc:sldMk cId="3591949695" sldId="258"/>
            <ac:spMk id="3" creationId="{5E9CDD01-E9CA-8AEA-DBCC-6C6540DBCD7E}"/>
          </ac:spMkLst>
        </pc:spChg>
        <pc:spChg chg="add mod">
          <ac:chgData name="Dennis Geckert" userId="cbb70d2179bb5488" providerId="LiveId" clId="{75308B8E-2224-403D-B077-4F3167CA609E}" dt="2023-06-26T11:48:09.353" v="881" actId="1076"/>
          <ac:spMkLst>
            <pc:docMk/>
            <pc:sldMk cId="3591949695" sldId="258"/>
            <ac:spMk id="5" creationId="{1BC7809A-C1E1-9631-88EF-7B0BE4BCA3DD}"/>
          </ac:spMkLst>
        </pc:spChg>
        <pc:spChg chg="add mod">
          <ac:chgData name="Dennis Geckert" userId="cbb70d2179bb5488" providerId="LiveId" clId="{75308B8E-2224-403D-B077-4F3167CA609E}" dt="2023-06-26T11:47:58.058" v="877" actId="1076"/>
          <ac:spMkLst>
            <pc:docMk/>
            <pc:sldMk cId="3591949695" sldId="258"/>
            <ac:spMk id="6" creationId="{6B69ACC5-531B-8580-87B7-53D583C088FF}"/>
          </ac:spMkLst>
        </pc:spChg>
        <pc:spChg chg="add mod">
          <ac:chgData name="Dennis Geckert" userId="cbb70d2179bb5488" providerId="LiveId" clId="{75308B8E-2224-403D-B077-4F3167CA609E}" dt="2023-06-26T11:48:20.129" v="882" actId="1076"/>
          <ac:spMkLst>
            <pc:docMk/>
            <pc:sldMk cId="3591949695" sldId="258"/>
            <ac:spMk id="7" creationId="{FD45C00F-2DAF-7AC1-6427-3D91BA8A58D0}"/>
          </ac:spMkLst>
        </pc:spChg>
        <pc:spChg chg="add mod">
          <ac:chgData name="Dennis Geckert" userId="cbb70d2179bb5488" providerId="LiveId" clId="{75308B8E-2224-403D-B077-4F3167CA609E}" dt="2023-06-26T11:48:04.046" v="880" actId="1076"/>
          <ac:spMkLst>
            <pc:docMk/>
            <pc:sldMk cId="3591949695" sldId="258"/>
            <ac:spMk id="8" creationId="{52181BA8-9367-109D-8D37-855A665D407F}"/>
          </ac:spMkLst>
        </pc:spChg>
        <pc:graphicFrameChg chg="add mod modGraphic">
          <ac:chgData name="Dennis Geckert" userId="cbb70d2179bb5488" providerId="LiveId" clId="{75308B8E-2224-403D-B077-4F3167CA609E}" dt="2023-06-26T11:47:58.058" v="877" actId="1076"/>
          <ac:graphicFrameMkLst>
            <pc:docMk/>
            <pc:sldMk cId="3591949695" sldId="258"/>
            <ac:graphicFrameMk id="4" creationId="{0E4C7840-DBEF-E58E-8F51-E35C68E0B48F}"/>
          </ac:graphicFrameMkLst>
        </pc:graphicFrameChg>
        <pc:picChg chg="add mod">
          <ac:chgData name="Dennis Geckert" userId="cbb70d2179bb5488" providerId="LiveId" clId="{75308B8E-2224-403D-B077-4F3167CA609E}" dt="2023-06-26T11:47:58.058" v="877" actId="1076"/>
          <ac:picMkLst>
            <pc:docMk/>
            <pc:sldMk cId="3591949695" sldId="258"/>
            <ac:picMk id="9" creationId="{9663B0B5-F219-CD03-90F7-A915A2D57E99}"/>
          </ac:picMkLst>
        </pc:picChg>
      </pc:sldChg>
    </pc:docChg>
  </pc:docChgLst>
  <pc:docChgLst>
    <pc:chgData name="Dennis Geckert" userId="cbb70d2179bb5488" providerId="LiveId" clId="{FD3E2675-FA94-4BA0-9606-8A7FB761D123}"/>
    <pc:docChg chg="undo custSel modSld modMainMaster">
      <pc:chgData name="Dennis Geckert" userId="cbb70d2179bb5488" providerId="LiveId" clId="{FD3E2675-FA94-4BA0-9606-8A7FB761D123}" dt="2023-06-19T04:50:50.011" v="210"/>
      <pc:docMkLst>
        <pc:docMk/>
      </pc:docMkLst>
      <pc:sldChg chg="addSp delSp modSp mod">
        <pc:chgData name="Dennis Geckert" userId="cbb70d2179bb5488" providerId="LiveId" clId="{FD3E2675-FA94-4BA0-9606-8A7FB761D123}" dt="2023-06-19T04:50:50.011" v="210"/>
        <pc:sldMkLst>
          <pc:docMk/>
          <pc:sldMk cId="3176580733" sldId="256"/>
        </pc:sldMkLst>
        <pc:spChg chg="mod">
          <ac:chgData name="Dennis Geckert" userId="cbb70d2179bb5488" providerId="LiveId" clId="{FD3E2675-FA94-4BA0-9606-8A7FB761D123}" dt="2023-06-19T04:44:53.239" v="145" actId="1076"/>
          <ac:spMkLst>
            <pc:docMk/>
            <pc:sldMk cId="3176580733" sldId="256"/>
            <ac:spMk id="5" creationId="{8120394C-94C6-1EB3-C841-5EDE04397B58}"/>
          </ac:spMkLst>
        </pc:spChg>
        <pc:spChg chg="add mod">
          <ac:chgData name="Dennis Geckert" userId="cbb70d2179bb5488" providerId="LiveId" clId="{FD3E2675-FA94-4BA0-9606-8A7FB761D123}" dt="2023-06-19T04:44:53.239" v="145" actId="1076"/>
          <ac:spMkLst>
            <pc:docMk/>
            <pc:sldMk cId="3176580733" sldId="256"/>
            <ac:spMk id="22" creationId="{261B5A72-C147-A6F1-2769-6E7BC80D838A}"/>
          </ac:spMkLst>
        </pc:spChg>
        <pc:spChg chg="add mod">
          <ac:chgData name="Dennis Geckert" userId="cbb70d2179bb5488" providerId="LiveId" clId="{FD3E2675-FA94-4BA0-9606-8A7FB761D123}" dt="2023-06-19T04:44:53.239" v="145" actId="1076"/>
          <ac:spMkLst>
            <pc:docMk/>
            <pc:sldMk cId="3176580733" sldId="256"/>
            <ac:spMk id="33" creationId="{8F4D273A-7227-F527-564D-0908B24DEE6F}"/>
          </ac:spMkLst>
        </pc:spChg>
        <pc:spChg chg="add del mod">
          <ac:chgData name="Dennis Geckert" userId="cbb70d2179bb5488" providerId="LiveId" clId="{FD3E2675-FA94-4BA0-9606-8A7FB761D123}" dt="2023-06-19T04:44:53.239" v="145" actId="1076"/>
          <ac:spMkLst>
            <pc:docMk/>
            <pc:sldMk cId="3176580733" sldId="256"/>
            <ac:spMk id="53" creationId="{E304AC6E-F306-08EC-F924-25F4774D75CE}"/>
          </ac:spMkLst>
        </pc:spChg>
        <pc:spChg chg="del">
          <ac:chgData name="Dennis Geckert" userId="cbb70d2179bb5488" providerId="LiveId" clId="{FD3E2675-FA94-4BA0-9606-8A7FB761D123}" dt="2023-06-17T11:23:07.172" v="28" actId="478"/>
          <ac:spMkLst>
            <pc:docMk/>
            <pc:sldMk cId="3176580733" sldId="256"/>
            <ac:spMk id="55" creationId="{9D66AD82-B208-4F25-3AF4-D941B5DE9FA3}"/>
          </ac:spMkLst>
        </pc:spChg>
        <pc:spChg chg="add mod">
          <ac:chgData name="Dennis Geckert" userId="cbb70d2179bb5488" providerId="LiveId" clId="{FD3E2675-FA94-4BA0-9606-8A7FB761D123}" dt="2023-06-19T04:44:53.239" v="145" actId="1076"/>
          <ac:spMkLst>
            <pc:docMk/>
            <pc:sldMk cId="3176580733" sldId="256"/>
            <ac:spMk id="56" creationId="{D913584D-0D65-3559-2B4C-2DD6ED232972}"/>
          </ac:spMkLst>
        </pc:spChg>
        <pc:spChg chg="del">
          <ac:chgData name="Dennis Geckert" userId="cbb70d2179bb5488" providerId="LiveId" clId="{FD3E2675-FA94-4BA0-9606-8A7FB761D123}" dt="2023-06-17T11:23:37.908" v="39" actId="478"/>
          <ac:spMkLst>
            <pc:docMk/>
            <pc:sldMk cId="3176580733" sldId="256"/>
            <ac:spMk id="66" creationId="{69AB704D-2AFD-F790-2B50-8F3DDAB79F36}"/>
          </ac:spMkLst>
        </pc:spChg>
        <pc:spChg chg="add mod">
          <ac:chgData name="Dennis Geckert" userId="cbb70d2179bb5488" providerId="LiveId" clId="{FD3E2675-FA94-4BA0-9606-8A7FB761D123}" dt="2023-06-19T04:44:53.239" v="145" actId="1076"/>
          <ac:spMkLst>
            <pc:docMk/>
            <pc:sldMk cId="3176580733" sldId="256"/>
            <ac:spMk id="67" creationId="{6D4CD6E8-8035-54DE-D0A4-8A3747AE2B60}"/>
          </ac:spMkLst>
        </pc:spChg>
        <pc:spChg chg="del">
          <ac:chgData name="Dennis Geckert" userId="cbb70d2179bb5488" providerId="LiveId" clId="{FD3E2675-FA94-4BA0-9606-8A7FB761D123}" dt="2023-06-17T11:23:08.713" v="29" actId="478"/>
          <ac:spMkLst>
            <pc:docMk/>
            <pc:sldMk cId="3176580733" sldId="256"/>
            <ac:spMk id="68" creationId="{CEC63B3D-5884-395E-8A03-D98D64332F3A}"/>
          </ac:spMkLst>
        </pc:spChg>
        <pc:spChg chg="add mod">
          <ac:chgData name="Dennis Geckert" userId="cbb70d2179bb5488" providerId="LiveId" clId="{FD3E2675-FA94-4BA0-9606-8A7FB761D123}" dt="2023-06-19T04:44:53.239" v="145" actId="1076"/>
          <ac:spMkLst>
            <pc:docMk/>
            <pc:sldMk cId="3176580733" sldId="256"/>
            <ac:spMk id="79" creationId="{6BFF823F-D67C-7CBE-1FDA-15380E381E3D}"/>
          </ac:spMkLst>
        </pc:spChg>
        <pc:spChg chg="del">
          <ac:chgData name="Dennis Geckert" userId="cbb70d2179bb5488" providerId="LiveId" clId="{FD3E2675-FA94-4BA0-9606-8A7FB761D123}" dt="2023-06-17T11:23:37.908" v="39" actId="478"/>
          <ac:spMkLst>
            <pc:docMk/>
            <pc:sldMk cId="3176580733" sldId="256"/>
            <ac:spMk id="79" creationId="{E489292F-7B1C-07A4-CB85-181A8BCE6C4D}"/>
          </ac:spMkLst>
        </pc:spChg>
        <pc:spChg chg="del">
          <ac:chgData name="Dennis Geckert" userId="cbb70d2179bb5488" providerId="LiveId" clId="{FD3E2675-FA94-4BA0-9606-8A7FB761D123}" dt="2023-06-17T11:23:09.936" v="30" actId="478"/>
          <ac:spMkLst>
            <pc:docMk/>
            <pc:sldMk cId="3176580733" sldId="256"/>
            <ac:spMk id="81" creationId="{CD19EC92-EA8C-EEB3-1CC4-F35A7237A9CD}"/>
          </ac:spMkLst>
        </pc:spChg>
        <pc:spChg chg="add mod">
          <ac:chgData name="Dennis Geckert" userId="cbb70d2179bb5488" providerId="LiveId" clId="{FD3E2675-FA94-4BA0-9606-8A7FB761D123}" dt="2023-06-19T04:44:53.239" v="145" actId="1076"/>
          <ac:spMkLst>
            <pc:docMk/>
            <pc:sldMk cId="3176580733" sldId="256"/>
            <ac:spMk id="90" creationId="{3899DE4A-5BF0-D980-8E28-51481815E366}"/>
          </ac:spMkLst>
        </pc:spChg>
        <pc:spChg chg="del">
          <ac:chgData name="Dennis Geckert" userId="cbb70d2179bb5488" providerId="LiveId" clId="{FD3E2675-FA94-4BA0-9606-8A7FB761D123}" dt="2023-06-17T11:23:37.908" v="39" actId="478"/>
          <ac:spMkLst>
            <pc:docMk/>
            <pc:sldMk cId="3176580733" sldId="256"/>
            <ac:spMk id="92" creationId="{C5F472CD-4FCD-8321-1D64-DD074C14418A}"/>
          </ac:spMkLst>
        </pc:spChg>
        <pc:spChg chg="add del mod">
          <ac:chgData name="Dennis Geckert" userId="cbb70d2179bb5488" providerId="LiveId" clId="{FD3E2675-FA94-4BA0-9606-8A7FB761D123}" dt="2023-06-17T11:23:37.908" v="39" actId="478"/>
          <ac:spMkLst>
            <pc:docMk/>
            <pc:sldMk cId="3176580733" sldId="256"/>
            <ac:spMk id="93" creationId="{D3138C11-4C1E-8502-8CB6-5E21BCDBCF74}"/>
          </ac:spMkLst>
        </pc:spChg>
        <pc:spChg chg="add del mod">
          <ac:chgData name="Dennis Geckert" userId="cbb70d2179bb5488" providerId="LiveId" clId="{FD3E2675-FA94-4BA0-9606-8A7FB761D123}" dt="2023-06-17T11:23:37.908" v="39" actId="478"/>
          <ac:spMkLst>
            <pc:docMk/>
            <pc:sldMk cId="3176580733" sldId="256"/>
            <ac:spMk id="94" creationId="{E430C351-E185-AFD3-C2D7-8FEEA12BCF80}"/>
          </ac:spMkLst>
        </pc:spChg>
        <pc:spChg chg="add del mod">
          <ac:chgData name="Dennis Geckert" userId="cbb70d2179bb5488" providerId="LiveId" clId="{FD3E2675-FA94-4BA0-9606-8A7FB761D123}" dt="2023-06-17T11:23:37.908" v="39" actId="478"/>
          <ac:spMkLst>
            <pc:docMk/>
            <pc:sldMk cId="3176580733" sldId="256"/>
            <ac:spMk id="95" creationId="{450E16DD-AE69-69F8-0627-3568E6A7E8E9}"/>
          </ac:spMkLst>
        </pc:spChg>
        <pc:spChg chg="add del mod">
          <ac:chgData name="Dennis Geckert" userId="cbb70d2179bb5488" providerId="LiveId" clId="{FD3E2675-FA94-4BA0-9606-8A7FB761D123}" dt="2023-06-19T04:40:34.791" v="96" actId="478"/>
          <ac:spMkLst>
            <pc:docMk/>
            <pc:sldMk cId="3176580733" sldId="256"/>
            <ac:spMk id="97" creationId="{8BF73D0D-51AB-D67F-96E6-23E2E1F1D099}"/>
          </ac:spMkLst>
        </pc:spChg>
        <pc:spChg chg="add del mod">
          <ac:chgData name="Dennis Geckert" userId="cbb70d2179bb5488" providerId="LiveId" clId="{FD3E2675-FA94-4BA0-9606-8A7FB761D123}" dt="2023-06-19T04:40:34.791" v="96" actId="478"/>
          <ac:spMkLst>
            <pc:docMk/>
            <pc:sldMk cId="3176580733" sldId="256"/>
            <ac:spMk id="108" creationId="{0E92643A-61B9-B6BF-B2B5-4B82A7C51676}"/>
          </ac:spMkLst>
        </pc:spChg>
        <pc:spChg chg="add del mod">
          <ac:chgData name="Dennis Geckert" userId="cbb70d2179bb5488" providerId="LiveId" clId="{FD3E2675-FA94-4BA0-9606-8A7FB761D123}" dt="2023-06-19T04:40:34.791" v="96" actId="478"/>
          <ac:spMkLst>
            <pc:docMk/>
            <pc:sldMk cId="3176580733" sldId="256"/>
            <ac:spMk id="110" creationId="{88C4032C-4724-2577-11B0-A0D11293F956}"/>
          </ac:spMkLst>
        </pc:spChg>
        <pc:spChg chg="add del mod">
          <ac:chgData name="Dennis Geckert" userId="cbb70d2179bb5488" providerId="LiveId" clId="{FD3E2675-FA94-4BA0-9606-8A7FB761D123}" dt="2023-06-19T04:40:34.791" v="96" actId="478"/>
          <ac:spMkLst>
            <pc:docMk/>
            <pc:sldMk cId="3176580733" sldId="256"/>
            <ac:spMk id="121" creationId="{148C81E0-F642-906D-0BEB-0DF9CC39D366}"/>
          </ac:spMkLst>
        </pc:spChg>
        <pc:spChg chg="add del mod">
          <ac:chgData name="Dennis Geckert" userId="cbb70d2179bb5488" providerId="LiveId" clId="{FD3E2675-FA94-4BA0-9606-8A7FB761D123}" dt="2023-06-19T04:40:34.791" v="96" actId="478"/>
          <ac:spMkLst>
            <pc:docMk/>
            <pc:sldMk cId="3176580733" sldId="256"/>
            <ac:spMk id="123" creationId="{707CA6DC-F351-23E0-7CF5-6FA6383BDA95}"/>
          </ac:spMkLst>
        </pc:spChg>
        <pc:spChg chg="add del mod">
          <ac:chgData name="Dennis Geckert" userId="cbb70d2179bb5488" providerId="LiveId" clId="{FD3E2675-FA94-4BA0-9606-8A7FB761D123}" dt="2023-06-19T04:40:34.791" v="96" actId="478"/>
          <ac:spMkLst>
            <pc:docMk/>
            <pc:sldMk cId="3176580733" sldId="256"/>
            <ac:spMk id="134" creationId="{A0CC1E7C-A2FF-B3DF-6FBE-F5596E39A216}"/>
          </ac:spMkLst>
        </pc:spChg>
        <pc:graphicFrameChg chg="add mod modGraphic">
          <ac:chgData name="Dennis Geckert" userId="cbb70d2179bb5488" providerId="LiveId" clId="{FD3E2675-FA94-4BA0-9606-8A7FB761D123}" dt="2023-06-19T04:47:42.383" v="204"/>
          <ac:graphicFrameMkLst>
            <pc:docMk/>
            <pc:sldMk cId="3176580733" sldId="256"/>
            <ac:graphicFrameMk id="21" creationId="{ABD476DC-8242-01D0-0616-3B69732F817A}"/>
          </ac:graphicFrameMkLst>
        </pc:graphicFrameChg>
        <pc:graphicFrameChg chg="mod modGraphic">
          <ac:chgData name="Dennis Geckert" userId="cbb70d2179bb5488" providerId="LiveId" clId="{FD3E2675-FA94-4BA0-9606-8A7FB761D123}" dt="2023-06-19T04:50:41.721" v="208"/>
          <ac:graphicFrameMkLst>
            <pc:docMk/>
            <pc:sldMk cId="3176580733" sldId="256"/>
            <ac:graphicFrameMk id="38" creationId="{806F8ED1-C0A9-5D42-E787-DD1208FB8A94}"/>
          </ac:graphicFrameMkLst>
        </pc:graphicFrameChg>
        <pc:graphicFrameChg chg="del">
          <ac:chgData name="Dennis Geckert" userId="cbb70d2179bb5488" providerId="LiveId" clId="{FD3E2675-FA94-4BA0-9606-8A7FB761D123}" dt="2023-06-17T11:23:37.908" v="39" actId="478"/>
          <ac:graphicFrameMkLst>
            <pc:docMk/>
            <pc:sldMk cId="3176580733" sldId="256"/>
            <ac:graphicFrameMk id="54" creationId="{67B5F700-6664-3ADA-AF7A-23225C8BA6CE}"/>
          </ac:graphicFrameMkLst>
        </pc:graphicFrameChg>
        <pc:graphicFrameChg chg="add mod modGraphic">
          <ac:chgData name="Dennis Geckert" userId="cbb70d2179bb5488" providerId="LiveId" clId="{FD3E2675-FA94-4BA0-9606-8A7FB761D123}" dt="2023-06-19T04:50:46.234" v="209"/>
          <ac:graphicFrameMkLst>
            <pc:docMk/>
            <pc:sldMk cId="3176580733" sldId="256"/>
            <ac:graphicFrameMk id="55" creationId="{3F0DEC2B-323A-0E0C-2E92-86C3991CA51F}"/>
          </ac:graphicFrameMkLst>
        </pc:graphicFrameChg>
        <pc:graphicFrameChg chg="del">
          <ac:chgData name="Dennis Geckert" userId="cbb70d2179bb5488" providerId="LiveId" clId="{FD3E2675-FA94-4BA0-9606-8A7FB761D123}" dt="2023-06-17T11:23:37.908" v="39" actId="478"/>
          <ac:graphicFrameMkLst>
            <pc:docMk/>
            <pc:sldMk cId="3176580733" sldId="256"/>
            <ac:graphicFrameMk id="67" creationId="{03681C2E-EACD-3744-F7E0-EBF29D67454C}"/>
          </ac:graphicFrameMkLst>
        </pc:graphicFrameChg>
        <pc:graphicFrameChg chg="add mod modGraphic">
          <ac:chgData name="Dennis Geckert" userId="cbb70d2179bb5488" providerId="LiveId" clId="{FD3E2675-FA94-4BA0-9606-8A7FB761D123}" dt="2023-06-19T04:50:50.011" v="210"/>
          <ac:graphicFrameMkLst>
            <pc:docMk/>
            <pc:sldMk cId="3176580733" sldId="256"/>
            <ac:graphicFrameMk id="78" creationId="{B54E2BA1-6D4C-B334-3135-0193C3C304D5}"/>
          </ac:graphicFrameMkLst>
        </pc:graphicFrameChg>
        <pc:graphicFrameChg chg="del">
          <ac:chgData name="Dennis Geckert" userId="cbb70d2179bb5488" providerId="LiveId" clId="{FD3E2675-FA94-4BA0-9606-8A7FB761D123}" dt="2023-06-17T11:23:37.908" v="39" actId="478"/>
          <ac:graphicFrameMkLst>
            <pc:docMk/>
            <pc:sldMk cId="3176580733" sldId="256"/>
            <ac:graphicFrameMk id="80" creationId="{BD10B837-B90F-3BCD-F4BF-AA2E680F37CC}"/>
          </ac:graphicFrameMkLst>
        </pc:graphicFrameChg>
        <pc:graphicFrameChg chg="add del mod">
          <ac:chgData name="Dennis Geckert" userId="cbb70d2179bb5488" providerId="LiveId" clId="{FD3E2675-FA94-4BA0-9606-8A7FB761D123}" dt="2023-06-19T04:40:34.791" v="96" actId="478"/>
          <ac:graphicFrameMkLst>
            <pc:docMk/>
            <pc:sldMk cId="3176580733" sldId="256"/>
            <ac:graphicFrameMk id="96" creationId="{876950E6-8A41-AFDC-DA2C-F74890DD6EEA}"/>
          </ac:graphicFrameMkLst>
        </pc:graphicFrameChg>
        <pc:graphicFrameChg chg="add del mod">
          <ac:chgData name="Dennis Geckert" userId="cbb70d2179bb5488" providerId="LiveId" clId="{FD3E2675-FA94-4BA0-9606-8A7FB761D123}" dt="2023-06-19T04:40:34.791" v="96" actId="478"/>
          <ac:graphicFrameMkLst>
            <pc:docMk/>
            <pc:sldMk cId="3176580733" sldId="256"/>
            <ac:graphicFrameMk id="109" creationId="{ACC3CF3D-0A23-4C9F-1438-192B7D17BC5A}"/>
          </ac:graphicFrameMkLst>
        </pc:graphicFrameChg>
        <pc:graphicFrameChg chg="add del mod">
          <ac:chgData name="Dennis Geckert" userId="cbb70d2179bb5488" providerId="LiveId" clId="{FD3E2675-FA94-4BA0-9606-8A7FB761D123}" dt="2023-06-19T04:40:34.791" v="96" actId="478"/>
          <ac:graphicFrameMkLst>
            <pc:docMk/>
            <pc:sldMk cId="3176580733" sldId="256"/>
            <ac:graphicFrameMk id="122" creationId="{8836055E-6C1D-DFD2-CE79-F40D819CCF26}"/>
          </ac:graphicFrameMkLst>
        </pc:graphicFrame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3" creationId="{83F05E38-5C20-32D4-541A-8AC9121DE65D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4" creationId="{DB16584F-AB54-A7D2-5182-A80303F3D83F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6" creationId="{30C07FC4-3471-7C52-47F6-130D8CE02B37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7" creationId="{9E400A2D-D103-40B3-9C69-54FA62D170A7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8" creationId="{28C262A0-BDC9-C51C-21C8-75D8B688A1C9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9" creationId="{17BF2E24-92DD-FE6E-9F6D-4B1FC8E654FE}"/>
          </ac:picMkLst>
        </pc:picChg>
        <pc:picChg chg="add del mod">
          <ac:chgData name="Dennis Geckert" userId="cbb70d2179bb5488" providerId="LiveId" clId="{FD3E2675-FA94-4BA0-9606-8A7FB761D123}" dt="2023-06-19T04:38:24.382" v="72" actId="478"/>
          <ac:picMkLst>
            <pc:docMk/>
            <pc:sldMk cId="3176580733" sldId="256"/>
            <ac:picMk id="10" creationId="{0AC83EF8-B2DF-736B-C204-344C20AC6D3D}"/>
          </ac:picMkLst>
        </pc:picChg>
        <pc:picChg chg="add del mod">
          <ac:chgData name="Dennis Geckert" userId="cbb70d2179bb5488" providerId="LiveId" clId="{FD3E2675-FA94-4BA0-9606-8A7FB761D123}" dt="2023-06-19T04:38:25.526" v="73" actId="478"/>
          <ac:picMkLst>
            <pc:docMk/>
            <pc:sldMk cId="3176580733" sldId="256"/>
            <ac:picMk id="11" creationId="{B5FF7F85-BB8E-681F-A98B-5E77DFADF4C7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12" creationId="{CFC46066-38ED-42DC-1290-7615C71FCF64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13" creationId="{5DBF7DBD-7122-2388-0BA8-A965A1E8ADDD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15" creationId="{82CE7CD4-0E94-0CAE-C5F3-B31E9D86245C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17" creationId="{94F6783E-A57B-5BE8-8DC0-FE89E3A0144F}"/>
          </ac:picMkLst>
        </pc:picChg>
        <pc:picChg chg="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18" creationId="{09AD5082-050C-B515-F361-11AD769949A4}"/>
          </ac:picMkLst>
        </pc:picChg>
        <pc:picChg chg="add del mod">
          <ac:chgData name="Dennis Geckert" userId="cbb70d2179bb5488" providerId="LiveId" clId="{FD3E2675-FA94-4BA0-9606-8A7FB761D123}" dt="2023-06-19T04:43:14.504" v="133" actId="478"/>
          <ac:picMkLst>
            <pc:docMk/>
            <pc:sldMk cId="3176580733" sldId="256"/>
            <ac:picMk id="20" creationId="{38A01708-F92C-F9C6-ADB6-8A41475CAA49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23" creationId="{42AE2CE6-5A45-E5A5-942B-819ABB48D765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24" creationId="{3713A109-53DF-27B5-A47A-4B71469763B8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25" creationId="{A267409C-5D65-7CCF-C7B8-164149BA5133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26" creationId="{2DC5475B-E3CD-0827-3B66-4CC75DF8B7D5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27" creationId="{B2169F3E-346A-53FA-710B-6B7AEADE9B1F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28" creationId="{E0C595FF-8091-A465-6AAF-69FA445AF749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29" creationId="{A3DF1DE8-3257-8E92-2AC8-70DA302AEF29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30" creationId="{A551783D-6B6D-1D7C-C4FE-448198BD68F8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31" creationId="{C8CB8F1A-B88C-1B73-B856-ED34FE88A65A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32" creationId="{BC6F1B0B-1BDF-56C8-A55A-7938E941E9BF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34" creationId="{D66F15C7-863A-11CE-9FF4-CC928E07E06B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35" creationId="{4914BC79-3A4A-DC96-F89D-354090794EC5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36" creationId="{77899AFC-5E63-E6F9-3E43-3AFCC4327A11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37" creationId="{F2F532F2-A552-052B-ABCB-EBB4279EAD62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39" creationId="{6EFFC6D4-820A-75CD-A185-1E6142649E75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40" creationId="{D4B1DE28-EEBB-BFA2-1086-AAB3D5F0FABC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41" creationId="{9C3EF230-D4B8-95CE-2C4D-A8201EA6BFD4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42" creationId="{C5DF1E6E-515F-34A8-750F-ED1A8E0E496F}"/>
          </ac:picMkLst>
        </pc:picChg>
        <pc:picChg chg="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43" creationId="{7E18BA14-D12C-4223-256C-F8284F57E795}"/>
          </ac:picMkLst>
        </pc:picChg>
        <pc:picChg chg="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44" creationId="{B2762C0B-94CF-D411-3809-A5C2F5E6C54E}"/>
          </ac:picMkLst>
        </pc:picChg>
        <pc:picChg chg="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45" creationId="{4A3FEB75-92A2-592A-6B17-957D20469ED0}"/>
          </ac:picMkLst>
        </pc:picChg>
        <pc:picChg chg="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46" creationId="{848F1046-0F3D-D6DA-AFE8-3FA710237D39}"/>
          </ac:picMkLst>
        </pc:picChg>
        <pc:picChg chg="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47" creationId="{07B71A94-D51E-C441-DF25-D64363FCD136}"/>
          </ac:picMkLst>
        </pc:picChg>
        <pc:picChg chg="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48" creationId="{A3E34EDC-FE8A-2B06-169C-F8C793144A0D}"/>
          </ac:picMkLst>
        </pc:picChg>
        <pc:picChg chg="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49" creationId="{7AEB6A4E-555A-B216-8D11-00736FDBB9AE}"/>
          </ac:picMkLst>
        </pc:picChg>
        <pc:picChg chg="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50" creationId="{544350F1-D4AC-028C-09CE-ED72FFAAF8ED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51" creationId="{DDCAE246-3353-AB59-D3CC-3E64D05CAC38}"/>
          </ac:picMkLst>
        </pc:picChg>
        <pc:picChg chg="add del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52" creationId="{200853FA-4D39-841D-45CE-90EFC31BBF98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54" creationId="{21127017-8436-0768-9E23-1220FFDB093A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56" creationId="{78CD9FDF-F527-96CB-F4D3-790F1051012A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57" creationId="{18FC5436-1AE0-6DDC-0AE5-6CA5916C1011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57" creationId="{43683774-E64B-F57D-A5D5-7C676C7EC23E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58" creationId="{4F1F2A3B-7B2B-6D8C-9BF3-7B0F0CDCC0F9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58" creationId="{C4AA1A83-CC53-25BF-B3DA-9205C72AC0A4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59" creationId="{72DDA198-1808-9DA8-8A3D-4BE6296F4F57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59" creationId="{96719DBC-99E1-3900-27A4-D919CAB490D7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60" creationId="{1C8F5939-0CBD-D219-EE96-86DCE0C0C922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60" creationId="{C60F9BD4-63B6-7769-8647-46E291658475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61" creationId="{B157CDA2-C1BB-B37A-49A7-747A69D486DF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61" creationId="{DD56FC78-A6FE-FCB3-05B2-B07697C9F2C7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62" creationId="{73B0D181-C761-3ABF-A854-19695F8BD570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62" creationId="{E0F8FB33-425A-C563-B23E-B360992DC0CD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63" creationId="{4C345D4B-A4D8-9D77-5E6D-801528BCAA48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63" creationId="{7F11F1D5-3F40-D8D0-E691-82EB06C2F0B7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64" creationId="{DB701C3F-FAE0-389C-C601-66CA70A98F23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64" creationId="{F7F13FD7-E65F-0C13-8086-FC64B474E469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65" creationId="{6836D3AB-CB84-912B-D730-CB9DC2286531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65" creationId="{91EF7FD5-74FD-A88B-B7CC-1A16F88C73CB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66" creationId="{D877EC65-77A1-0EB9-AA61-94CBDE044207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68" creationId="{3624F4FA-36FB-5732-BD62-8F8624440088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69" creationId="{0DEF4A7A-B943-E601-510E-3738FEF21E00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69" creationId="{D19B50AB-45FE-2FE9-BB65-EE614BE02B1F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70" creationId="{81835983-C9FD-2D81-E722-411DDCEA8243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70" creationId="{AD3FDA98-445E-3A32-D8CB-42C09601C938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71" creationId="{3EDC03D0-87E8-9F83-7344-30F3DC895958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71" creationId="{58C19607-1311-BA47-CA46-9EA35B0335E6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72" creationId="{009D79F2-E92A-0390-1C4D-E4AC17D852EF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72" creationId="{B1EF2D9A-DCF3-8717-CBAB-A1ACB6565260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73" creationId="{0A0EDAAB-7ED9-94DE-1926-A816A62CCAEF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73" creationId="{B84AD8D4-DBCB-227B-0877-5ABC6C5B42FB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74" creationId="{87128713-B812-B3ED-CCA1-3A6A4E9BC1F6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74" creationId="{9DE6B121-A01A-1385-BCF0-AF31AC02F758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75" creationId="{0830C8E9-9784-3293-9BBF-1A0C735DDC74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75" creationId="{7C417DD4-7DBE-EC32-BAA7-235820461FB0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76" creationId="{DB893763-8E01-ED58-9325-91AAE3FC1491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76" creationId="{EBDB1DF1-15AC-ADF0-94C0-B39DC2C3FBDD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77" creationId="{CCB35186-5998-F27F-8503-0A55E6FA86E9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77" creationId="{E13209CE-3455-5B9E-F6B6-30832D135E10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78" creationId="{77BFBEDE-F7C4-068D-9F35-20E8D7231348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80" creationId="{9DA0418F-9EA2-2A01-C508-4F72D5CBCD79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81" creationId="{9A7D11C7-C94B-8CD6-CFA9-35E3CCBE28AB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82" creationId="{78C03171-DF70-DF1A-C23A-5DCACD1BFE23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82" creationId="{EE9C82C8-5B34-B4EF-F80D-16895A48C1DE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83" creationId="{BE06B74E-22A1-27DF-C344-C11B0AC5CE60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83" creationId="{C665F269-A339-EDC9-D72E-90E451D05AAA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84" creationId="{92361054-7A32-4B2B-7071-1221034736AE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84" creationId="{AB86DED6-6364-2F58-784C-AF85AFC209A1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85" creationId="{51DCCB45-6FDF-5D04-014A-4A8CF7416655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85" creationId="{7F0F49F8-5D19-85F7-C0FD-EB81FBB8C02A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86" creationId="{AEF7A62D-F467-E54F-3CC1-4C3C392C844A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86" creationId="{BABFCCFF-9ED9-BD47-7071-91909EF3A546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87" creationId="{00921FC9-A13E-7095-D665-27FBE578693F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87" creationId="{1E083536-0EB1-5E2F-53A2-7254063CC4E2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88" creationId="{39B87EB5-706B-8F1A-EB19-5F4F525296ED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88" creationId="{E046C99B-36AC-C8D2-6347-4728FBFF1107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89" creationId="{0ED26E17-4A41-789A-2800-424454B56B90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89" creationId="{B3748150-2545-87A3-4BA5-AD9636257F8A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90" creationId="{8975D7F3-22FB-FE88-C52B-F88DC5B134B2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91" creationId="{0FD7F053-E3AD-A995-F9D0-1AAF0057A21C}"/>
          </ac:picMkLst>
        </pc:picChg>
        <pc:picChg chg="del">
          <ac:chgData name="Dennis Geckert" userId="cbb70d2179bb5488" providerId="LiveId" clId="{FD3E2675-FA94-4BA0-9606-8A7FB761D123}" dt="2023-06-17T11:23:37.908" v="39" actId="478"/>
          <ac:picMkLst>
            <pc:docMk/>
            <pc:sldMk cId="3176580733" sldId="256"/>
            <ac:picMk id="91" creationId="{29D3C1E9-947B-4505-765B-8C46140EF3F4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92" creationId="{2220397B-19D6-1E5C-577E-11D6E6B20CFC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93" creationId="{8E6D5545-425D-053D-0F01-6F8158149114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94" creationId="{95CB601B-C9F1-B65F-FCE5-D62047E73632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95" creationId="{0E292122-DFF8-154D-F4F7-88D2C9B2BE60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98" creationId="{0D26C034-35C6-358F-B09F-2861B3190C94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99" creationId="{1F57F44F-F5BB-6BC0-FE77-A7820DE40A28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00" creationId="{81BE3746-D60B-54E7-1C31-4A9AC3C85A37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01" creationId="{057D247D-29BF-A0E3-5982-D7BBD60470AB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02" creationId="{505835B5-2240-34E7-D063-364D4E369360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03" creationId="{3C54A07A-B0F9-DCD6-877D-56C37CA5AC89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04" creationId="{0CAA38F4-4263-FE84-B30A-97685F3CFD76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05" creationId="{B8595EEE-7FBC-CB48-6513-648B1DD77844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06" creationId="{85D94EEC-C160-65C7-9FFE-E24C2967F7F5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07" creationId="{B87E2B56-E0F6-2D29-A034-C5E0504ACEE6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11" creationId="{16BF2329-D701-6483-5D0D-13B483434922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12" creationId="{56673A2A-6FA0-EC24-0B9B-FC2471C91463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13" creationId="{B932E8AC-9271-90BA-02FC-C2663EE574B8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14" creationId="{46DBAE82-A22A-1086-26E2-5D35E35AC80A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15" creationId="{B64FB535-DE28-9B33-E64B-8CD6F5283627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16" creationId="{B25AF6F7-AEC0-F62A-75E7-6CD54CF9D80A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17" creationId="{5B983B7D-B224-90F4-DD59-7E621F005C4F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18" creationId="{B3ED8384-46BE-06FE-F862-1813080C1159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19" creationId="{E8380829-B5FF-1E95-CB6B-174D0A3FCEBF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20" creationId="{424083AC-1494-E726-62FF-7CEFF1B31896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24" creationId="{DE6660F2-4A7A-22D6-EBB3-C66B5DDEAC36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25" creationId="{45298D38-78E7-FA58-998F-DB943B5EEDD1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26" creationId="{82548D1B-47F3-EFDE-FEB3-98ED323A59BE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27" creationId="{1E5D4037-D6A7-AEDF-1567-FD1EE9936A16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28" creationId="{4814168C-F4E8-35A8-207E-13EBD9FFD8F0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29" creationId="{CE7FE361-FB88-2054-9B32-52D4C147F2B7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30" creationId="{A4F31BBA-A624-C96E-B670-E3A58341D793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31" creationId="{2302D2E8-BFB5-CCF5-F9A6-0C20382E44E9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32" creationId="{829FC616-4432-1718-5CE1-C1E4CDABEEDA}"/>
          </ac:picMkLst>
        </pc:picChg>
        <pc:picChg chg="add del mod">
          <ac:chgData name="Dennis Geckert" userId="cbb70d2179bb5488" providerId="LiveId" clId="{FD3E2675-FA94-4BA0-9606-8A7FB761D123}" dt="2023-06-19T04:40:34.791" v="96" actId="478"/>
          <ac:picMkLst>
            <pc:docMk/>
            <pc:sldMk cId="3176580733" sldId="256"/>
            <ac:picMk id="133" creationId="{B9D46766-3E83-FA80-5A06-6975F813EB86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135" creationId="{6D330526-2940-5E16-3028-BD697459642B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136" creationId="{D925C771-7F53-C3EA-0DA4-835C71D4B5C3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137" creationId="{4DAFB04C-DAFE-8AD8-0142-599A4B15B558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138" creationId="{638ADD17-91B1-D15E-BC5C-BAFA6B754CD4}"/>
          </ac:picMkLst>
        </pc:picChg>
        <pc:picChg chg="add mod">
          <ac:chgData name="Dennis Geckert" userId="cbb70d2179bb5488" providerId="LiveId" clId="{FD3E2675-FA94-4BA0-9606-8A7FB761D123}" dt="2023-06-19T04:44:53.239" v="145" actId="1076"/>
          <ac:picMkLst>
            <pc:docMk/>
            <pc:sldMk cId="3176580733" sldId="256"/>
            <ac:picMk id="139" creationId="{C6163BB6-B916-130B-D225-D0D5049F3F4F}"/>
          </ac:picMkLst>
        </pc:picChg>
      </pc:sldChg>
      <pc:sldMasterChg chg="modSp modSldLayout">
        <pc:chgData name="Dennis Geckert" userId="cbb70d2179bb5488" providerId="LiveId" clId="{FD3E2675-FA94-4BA0-9606-8A7FB761D123}" dt="2023-06-19T04:41:35.776" v="119"/>
        <pc:sldMasterMkLst>
          <pc:docMk/>
          <pc:sldMasterMk cId="4085759745" sldId="2147483648"/>
        </pc:sldMasterMkLst>
        <pc:spChg chg="mod">
          <ac:chgData name="Dennis Geckert" userId="cbb70d2179bb5488" providerId="LiveId" clId="{FD3E2675-FA94-4BA0-9606-8A7FB761D123}" dt="2023-06-19T04:41:35.776" v="119"/>
          <ac:spMkLst>
            <pc:docMk/>
            <pc:sldMasterMk cId="4085759745" sldId="2147483648"/>
            <ac:spMk id="2" creationId="{9CF9173B-2A4D-F385-C7BB-EA91F89F3028}"/>
          </ac:spMkLst>
        </pc:spChg>
        <pc:spChg chg="mod">
          <ac:chgData name="Dennis Geckert" userId="cbb70d2179bb5488" providerId="LiveId" clId="{FD3E2675-FA94-4BA0-9606-8A7FB761D123}" dt="2023-06-19T04:41:35.776" v="119"/>
          <ac:spMkLst>
            <pc:docMk/>
            <pc:sldMasterMk cId="4085759745" sldId="2147483648"/>
            <ac:spMk id="3" creationId="{94920306-EA29-7EC9-2441-D480CF4991DD}"/>
          </ac:spMkLst>
        </pc:spChg>
        <pc:spChg chg="mod">
          <ac:chgData name="Dennis Geckert" userId="cbb70d2179bb5488" providerId="LiveId" clId="{FD3E2675-FA94-4BA0-9606-8A7FB761D123}" dt="2023-06-19T04:41:35.776" v="119"/>
          <ac:spMkLst>
            <pc:docMk/>
            <pc:sldMasterMk cId="4085759745" sldId="2147483648"/>
            <ac:spMk id="4" creationId="{332010EE-209C-EE54-FE99-6041595AC60B}"/>
          </ac:spMkLst>
        </pc:spChg>
        <pc:spChg chg="mod">
          <ac:chgData name="Dennis Geckert" userId="cbb70d2179bb5488" providerId="LiveId" clId="{FD3E2675-FA94-4BA0-9606-8A7FB761D123}" dt="2023-06-19T04:41:35.776" v="119"/>
          <ac:spMkLst>
            <pc:docMk/>
            <pc:sldMasterMk cId="4085759745" sldId="2147483648"/>
            <ac:spMk id="5" creationId="{D0FEDA29-AFE8-2D4B-E79B-E526AA0CE574}"/>
          </ac:spMkLst>
        </pc:spChg>
        <pc:spChg chg="mod">
          <ac:chgData name="Dennis Geckert" userId="cbb70d2179bb5488" providerId="LiveId" clId="{FD3E2675-FA94-4BA0-9606-8A7FB761D123}" dt="2023-06-19T04:41:35.776" v="119"/>
          <ac:spMkLst>
            <pc:docMk/>
            <pc:sldMasterMk cId="4085759745" sldId="2147483648"/>
            <ac:spMk id="6" creationId="{7969BD48-4787-6E0F-D775-AA3715D535E9}"/>
          </ac:spMkLst>
        </pc:spChg>
        <pc:sldLayoutChg chg="modSp">
          <pc:chgData name="Dennis Geckert" userId="cbb70d2179bb5488" providerId="LiveId" clId="{FD3E2675-FA94-4BA0-9606-8A7FB761D123}" dt="2023-06-19T04:41:35.776" v="119"/>
          <pc:sldLayoutMkLst>
            <pc:docMk/>
            <pc:sldMasterMk cId="4085759745" sldId="2147483648"/>
            <pc:sldLayoutMk cId="151861853" sldId="2147483649"/>
          </pc:sldLayoutMkLst>
          <pc:spChg chg="mod">
            <ac:chgData name="Dennis Geckert" userId="cbb70d2179bb5488" providerId="LiveId" clId="{FD3E2675-FA94-4BA0-9606-8A7FB761D123}" dt="2023-06-19T04:41:35.776" v="119"/>
            <ac:spMkLst>
              <pc:docMk/>
              <pc:sldMasterMk cId="4085759745" sldId="2147483648"/>
              <pc:sldLayoutMk cId="151861853" sldId="2147483649"/>
              <ac:spMk id="2" creationId="{3A644DCF-FE12-B906-094D-83FD78B59BC9}"/>
            </ac:spMkLst>
          </pc:spChg>
          <pc:spChg chg="mod">
            <ac:chgData name="Dennis Geckert" userId="cbb70d2179bb5488" providerId="LiveId" clId="{FD3E2675-FA94-4BA0-9606-8A7FB761D123}" dt="2023-06-19T04:41:35.776" v="119"/>
            <ac:spMkLst>
              <pc:docMk/>
              <pc:sldMasterMk cId="4085759745" sldId="2147483648"/>
              <pc:sldLayoutMk cId="151861853" sldId="2147483649"/>
              <ac:spMk id="3" creationId="{21817D7B-73A1-F693-76AD-1919E3B26606}"/>
            </ac:spMkLst>
          </pc:spChg>
        </pc:sldLayoutChg>
        <pc:sldLayoutChg chg="modSp">
          <pc:chgData name="Dennis Geckert" userId="cbb70d2179bb5488" providerId="LiveId" clId="{FD3E2675-FA94-4BA0-9606-8A7FB761D123}" dt="2023-06-19T04:41:35.776" v="119"/>
          <pc:sldLayoutMkLst>
            <pc:docMk/>
            <pc:sldMasterMk cId="4085759745" sldId="2147483648"/>
            <pc:sldLayoutMk cId="1850217335" sldId="2147483651"/>
          </pc:sldLayoutMkLst>
          <pc:spChg chg="mod">
            <ac:chgData name="Dennis Geckert" userId="cbb70d2179bb5488" providerId="LiveId" clId="{FD3E2675-FA94-4BA0-9606-8A7FB761D123}" dt="2023-06-19T04:41:35.776" v="119"/>
            <ac:spMkLst>
              <pc:docMk/>
              <pc:sldMasterMk cId="4085759745" sldId="2147483648"/>
              <pc:sldLayoutMk cId="1850217335" sldId="2147483651"/>
              <ac:spMk id="2" creationId="{0AD8DA2F-5800-4076-E1A6-A54DDB12BFED}"/>
            </ac:spMkLst>
          </pc:spChg>
          <pc:spChg chg="mod">
            <ac:chgData name="Dennis Geckert" userId="cbb70d2179bb5488" providerId="LiveId" clId="{FD3E2675-FA94-4BA0-9606-8A7FB761D123}" dt="2023-06-19T04:41:35.776" v="119"/>
            <ac:spMkLst>
              <pc:docMk/>
              <pc:sldMasterMk cId="4085759745" sldId="2147483648"/>
              <pc:sldLayoutMk cId="1850217335" sldId="2147483651"/>
              <ac:spMk id="3" creationId="{859F2EC7-7021-1E83-683D-426778F45FC7}"/>
            </ac:spMkLst>
          </pc:spChg>
        </pc:sldLayoutChg>
        <pc:sldLayoutChg chg="modSp">
          <pc:chgData name="Dennis Geckert" userId="cbb70d2179bb5488" providerId="LiveId" clId="{FD3E2675-FA94-4BA0-9606-8A7FB761D123}" dt="2023-06-19T04:41:35.776" v="119"/>
          <pc:sldLayoutMkLst>
            <pc:docMk/>
            <pc:sldMasterMk cId="4085759745" sldId="2147483648"/>
            <pc:sldLayoutMk cId="4280970352" sldId="2147483652"/>
          </pc:sldLayoutMkLst>
          <pc:spChg chg="mod">
            <ac:chgData name="Dennis Geckert" userId="cbb70d2179bb5488" providerId="LiveId" clId="{FD3E2675-FA94-4BA0-9606-8A7FB761D123}" dt="2023-06-19T04:41:35.776" v="119"/>
            <ac:spMkLst>
              <pc:docMk/>
              <pc:sldMasterMk cId="4085759745" sldId="2147483648"/>
              <pc:sldLayoutMk cId="4280970352" sldId="2147483652"/>
              <ac:spMk id="3" creationId="{B9D3887B-291F-5113-CC53-5C0E199A0DAF}"/>
            </ac:spMkLst>
          </pc:spChg>
          <pc:spChg chg="mod">
            <ac:chgData name="Dennis Geckert" userId="cbb70d2179bb5488" providerId="LiveId" clId="{FD3E2675-FA94-4BA0-9606-8A7FB761D123}" dt="2023-06-19T04:41:35.776" v="119"/>
            <ac:spMkLst>
              <pc:docMk/>
              <pc:sldMasterMk cId="4085759745" sldId="2147483648"/>
              <pc:sldLayoutMk cId="4280970352" sldId="2147483652"/>
              <ac:spMk id="4" creationId="{FE2A9F30-C649-8CBD-BD07-E2B21B359688}"/>
            </ac:spMkLst>
          </pc:spChg>
        </pc:sldLayoutChg>
        <pc:sldLayoutChg chg="modSp">
          <pc:chgData name="Dennis Geckert" userId="cbb70d2179bb5488" providerId="LiveId" clId="{FD3E2675-FA94-4BA0-9606-8A7FB761D123}" dt="2023-06-19T04:41:35.776" v="119"/>
          <pc:sldLayoutMkLst>
            <pc:docMk/>
            <pc:sldMasterMk cId="4085759745" sldId="2147483648"/>
            <pc:sldLayoutMk cId="3965033446" sldId="2147483653"/>
          </pc:sldLayoutMkLst>
          <pc:spChg chg="mod">
            <ac:chgData name="Dennis Geckert" userId="cbb70d2179bb5488" providerId="LiveId" clId="{FD3E2675-FA94-4BA0-9606-8A7FB761D123}" dt="2023-06-19T04:41:35.776" v="119"/>
            <ac:spMkLst>
              <pc:docMk/>
              <pc:sldMasterMk cId="4085759745" sldId="2147483648"/>
              <pc:sldLayoutMk cId="3965033446" sldId="2147483653"/>
              <ac:spMk id="2" creationId="{2C12942C-2129-5561-D6D4-9E136C2D2D4D}"/>
            </ac:spMkLst>
          </pc:spChg>
          <pc:spChg chg="mod">
            <ac:chgData name="Dennis Geckert" userId="cbb70d2179bb5488" providerId="LiveId" clId="{FD3E2675-FA94-4BA0-9606-8A7FB761D123}" dt="2023-06-19T04:41:35.776" v="119"/>
            <ac:spMkLst>
              <pc:docMk/>
              <pc:sldMasterMk cId="4085759745" sldId="2147483648"/>
              <pc:sldLayoutMk cId="3965033446" sldId="2147483653"/>
              <ac:spMk id="3" creationId="{87EADEF9-575A-267F-29CF-0E4E4E78C6AC}"/>
            </ac:spMkLst>
          </pc:spChg>
          <pc:spChg chg="mod">
            <ac:chgData name="Dennis Geckert" userId="cbb70d2179bb5488" providerId="LiveId" clId="{FD3E2675-FA94-4BA0-9606-8A7FB761D123}" dt="2023-06-19T04:41:35.776" v="119"/>
            <ac:spMkLst>
              <pc:docMk/>
              <pc:sldMasterMk cId="4085759745" sldId="2147483648"/>
              <pc:sldLayoutMk cId="3965033446" sldId="2147483653"/>
              <ac:spMk id="4" creationId="{B12B88BE-5384-389B-088B-D9AD4DC41B50}"/>
            </ac:spMkLst>
          </pc:spChg>
          <pc:spChg chg="mod">
            <ac:chgData name="Dennis Geckert" userId="cbb70d2179bb5488" providerId="LiveId" clId="{FD3E2675-FA94-4BA0-9606-8A7FB761D123}" dt="2023-06-19T04:41:35.776" v="119"/>
            <ac:spMkLst>
              <pc:docMk/>
              <pc:sldMasterMk cId="4085759745" sldId="2147483648"/>
              <pc:sldLayoutMk cId="3965033446" sldId="2147483653"/>
              <ac:spMk id="5" creationId="{F86EC373-371F-8959-721D-A2C17530A2E6}"/>
            </ac:spMkLst>
          </pc:spChg>
          <pc:spChg chg="mod">
            <ac:chgData name="Dennis Geckert" userId="cbb70d2179bb5488" providerId="LiveId" clId="{FD3E2675-FA94-4BA0-9606-8A7FB761D123}" dt="2023-06-19T04:41:35.776" v="119"/>
            <ac:spMkLst>
              <pc:docMk/>
              <pc:sldMasterMk cId="4085759745" sldId="2147483648"/>
              <pc:sldLayoutMk cId="3965033446" sldId="2147483653"/>
              <ac:spMk id="6" creationId="{30D6D420-9AE2-DBF0-29B2-04781934E324}"/>
            </ac:spMkLst>
          </pc:spChg>
        </pc:sldLayoutChg>
        <pc:sldLayoutChg chg="modSp">
          <pc:chgData name="Dennis Geckert" userId="cbb70d2179bb5488" providerId="LiveId" clId="{FD3E2675-FA94-4BA0-9606-8A7FB761D123}" dt="2023-06-19T04:41:35.776" v="119"/>
          <pc:sldLayoutMkLst>
            <pc:docMk/>
            <pc:sldMasterMk cId="4085759745" sldId="2147483648"/>
            <pc:sldLayoutMk cId="3524719206" sldId="2147483656"/>
          </pc:sldLayoutMkLst>
          <pc:spChg chg="mod">
            <ac:chgData name="Dennis Geckert" userId="cbb70d2179bb5488" providerId="LiveId" clId="{FD3E2675-FA94-4BA0-9606-8A7FB761D123}" dt="2023-06-19T04:41:35.776" v="119"/>
            <ac:spMkLst>
              <pc:docMk/>
              <pc:sldMasterMk cId="4085759745" sldId="2147483648"/>
              <pc:sldLayoutMk cId="3524719206" sldId="2147483656"/>
              <ac:spMk id="2" creationId="{7F67CEF3-B0B1-64B9-31C4-8F3E4899B54D}"/>
            </ac:spMkLst>
          </pc:spChg>
          <pc:spChg chg="mod">
            <ac:chgData name="Dennis Geckert" userId="cbb70d2179bb5488" providerId="LiveId" clId="{FD3E2675-FA94-4BA0-9606-8A7FB761D123}" dt="2023-06-19T04:41:35.776" v="119"/>
            <ac:spMkLst>
              <pc:docMk/>
              <pc:sldMasterMk cId="4085759745" sldId="2147483648"/>
              <pc:sldLayoutMk cId="3524719206" sldId="2147483656"/>
              <ac:spMk id="3" creationId="{3EEE927C-A3A9-11BD-3317-78C7B3530E90}"/>
            </ac:spMkLst>
          </pc:spChg>
          <pc:spChg chg="mod">
            <ac:chgData name="Dennis Geckert" userId="cbb70d2179bb5488" providerId="LiveId" clId="{FD3E2675-FA94-4BA0-9606-8A7FB761D123}" dt="2023-06-19T04:41:35.776" v="119"/>
            <ac:spMkLst>
              <pc:docMk/>
              <pc:sldMasterMk cId="4085759745" sldId="2147483648"/>
              <pc:sldLayoutMk cId="3524719206" sldId="2147483656"/>
              <ac:spMk id="4" creationId="{F29187C3-9934-C9C9-6499-5CC45DD8FB18}"/>
            </ac:spMkLst>
          </pc:spChg>
        </pc:sldLayoutChg>
        <pc:sldLayoutChg chg="modSp">
          <pc:chgData name="Dennis Geckert" userId="cbb70d2179bb5488" providerId="LiveId" clId="{FD3E2675-FA94-4BA0-9606-8A7FB761D123}" dt="2023-06-19T04:41:35.776" v="119"/>
          <pc:sldLayoutMkLst>
            <pc:docMk/>
            <pc:sldMasterMk cId="4085759745" sldId="2147483648"/>
            <pc:sldLayoutMk cId="1876179298" sldId="2147483657"/>
          </pc:sldLayoutMkLst>
          <pc:spChg chg="mod">
            <ac:chgData name="Dennis Geckert" userId="cbb70d2179bb5488" providerId="LiveId" clId="{FD3E2675-FA94-4BA0-9606-8A7FB761D123}" dt="2023-06-19T04:41:35.776" v="119"/>
            <ac:spMkLst>
              <pc:docMk/>
              <pc:sldMasterMk cId="4085759745" sldId="2147483648"/>
              <pc:sldLayoutMk cId="1876179298" sldId="2147483657"/>
              <ac:spMk id="2" creationId="{F8BA9836-DE0B-8CDE-985A-7D2EC3C5D15D}"/>
            </ac:spMkLst>
          </pc:spChg>
          <pc:spChg chg="mod">
            <ac:chgData name="Dennis Geckert" userId="cbb70d2179bb5488" providerId="LiveId" clId="{FD3E2675-FA94-4BA0-9606-8A7FB761D123}" dt="2023-06-19T04:41:35.776" v="119"/>
            <ac:spMkLst>
              <pc:docMk/>
              <pc:sldMasterMk cId="4085759745" sldId="2147483648"/>
              <pc:sldLayoutMk cId="1876179298" sldId="2147483657"/>
              <ac:spMk id="3" creationId="{0C561294-71CA-B4AF-CF85-7A9DF57B9CDD}"/>
            </ac:spMkLst>
          </pc:spChg>
          <pc:spChg chg="mod">
            <ac:chgData name="Dennis Geckert" userId="cbb70d2179bb5488" providerId="LiveId" clId="{FD3E2675-FA94-4BA0-9606-8A7FB761D123}" dt="2023-06-19T04:41:35.776" v="119"/>
            <ac:spMkLst>
              <pc:docMk/>
              <pc:sldMasterMk cId="4085759745" sldId="2147483648"/>
              <pc:sldLayoutMk cId="1876179298" sldId="2147483657"/>
              <ac:spMk id="4" creationId="{F1E4259B-746B-B744-9EAA-1B2FF6772C17}"/>
            </ac:spMkLst>
          </pc:spChg>
        </pc:sldLayoutChg>
        <pc:sldLayoutChg chg="modSp">
          <pc:chgData name="Dennis Geckert" userId="cbb70d2179bb5488" providerId="LiveId" clId="{FD3E2675-FA94-4BA0-9606-8A7FB761D123}" dt="2023-06-19T04:41:35.776" v="119"/>
          <pc:sldLayoutMkLst>
            <pc:docMk/>
            <pc:sldMasterMk cId="4085759745" sldId="2147483648"/>
            <pc:sldLayoutMk cId="1514995731" sldId="2147483659"/>
          </pc:sldLayoutMkLst>
          <pc:spChg chg="mod">
            <ac:chgData name="Dennis Geckert" userId="cbb70d2179bb5488" providerId="LiveId" clId="{FD3E2675-FA94-4BA0-9606-8A7FB761D123}" dt="2023-06-19T04:41:35.776" v="119"/>
            <ac:spMkLst>
              <pc:docMk/>
              <pc:sldMasterMk cId="4085759745" sldId="2147483648"/>
              <pc:sldLayoutMk cId="1514995731" sldId="2147483659"/>
              <ac:spMk id="2" creationId="{88B2EA2B-FF19-28FF-8CDF-3CB2F9CD6647}"/>
            </ac:spMkLst>
          </pc:spChg>
          <pc:spChg chg="mod">
            <ac:chgData name="Dennis Geckert" userId="cbb70d2179bb5488" providerId="LiveId" clId="{FD3E2675-FA94-4BA0-9606-8A7FB761D123}" dt="2023-06-19T04:41:35.776" v="119"/>
            <ac:spMkLst>
              <pc:docMk/>
              <pc:sldMasterMk cId="4085759745" sldId="2147483648"/>
              <pc:sldLayoutMk cId="1514995731" sldId="2147483659"/>
              <ac:spMk id="3" creationId="{FE61D3CA-AA52-3794-1539-848AA89B9226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4310-8371-417B-9776-4DA106500087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863E-AC4E-4F80-8FEC-5634724F1B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34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4310-8371-417B-9776-4DA106500087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863E-AC4E-4F80-8FEC-5634724F1B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15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4310-8371-417B-9776-4DA106500087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863E-AC4E-4F80-8FEC-5634724F1B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88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4310-8371-417B-9776-4DA106500087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863E-AC4E-4F80-8FEC-5634724F1B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3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4310-8371-417B-9776-4DA106500087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863E-AC4E-4F80-8FEC-5634724F1B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76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4310-8371-417B-9776-4DA106500087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863E-AC4E-4F80-8FEC-5634724F1B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30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4310-8371-417B-9776-4DA106500087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863E-AC4E-4F80-8FEC-5634724F1B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5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4310-8371-417B-9776-4DA106500087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863E-AC4E-4F80-8FEC-5634724F1B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58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4310-8371-417B-9776-4DA106500087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863E-AC4E-4F80-8FEC-5634724F1B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76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4310-8371-417B-9776-4DA106500087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863E-AC4E-4F80-8FEC-5634724F1B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47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4310-8371-417B-9776-4DA106500087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863E-AC4E-4F80-8FEC-5634724F1B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76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A4310-8371-417B-9776-4DA106500087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2863E-AC4E-4F80-8FEC-5634724F1B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0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elle 38">
            <a:extLst>
              <a:ext uri="{FF2B5EF4-FFF2-40B4-BE49-F238E27FC236}">
                <a16:creationId xmlns:a16="http://schemas.microsoft.com/office/drawing/2014/main" id="{806F8ED1-C0A9-5D42-E787-DD1208FB8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133433"/>
              </p:ext>
            </p:extLst>
          </p:nvPr>
        </p:nvGraphicFramePr>
        <p:xfrm>
          <a:off x="343122" y="1699622"/>
          <a:ext cx="2189623" cy="491825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07753">
                  <a:extLst>
                    <a:ext uri="{9D8B030D-6E8A-4147-A177-3AD203B41FA5}">
                      <a16:colId xmlns:a16="http://schemas.microsoft.com/office/drawing/2014/main" val="36514656"/>
                    </a:ext>
                  </a:extLst>
                </a:gridCol>
                <a:gridCol w="1281870">
                  <a:extLst>
                    <a:ext uri="{9D8B030D-6E8A-4147-A177-3AD203B41FA5}">
                      <a16:colId xmlns:a16="http://schemas.microsoft.com/office/drawing/2014/main" val="764394135"/>
                    </a:ext>
                  </a:extLst>
                </a:gridCol>
              </a:tblGrid>
              <a:tr h="679463"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latin typeface="Industry-BoldItalic" panose="00000800000000000000" pitchFamily="2" charset="0"/>
                        </a:rPr>
                        <a:t>8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64045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7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296593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6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718094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5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556711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4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1471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3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661545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2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652852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1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9085108"/>
                  </a:ext>
                </a:extLst>
              </a:tr>
              <a:tr h="710790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latin typeface="Industry-BoldItalic" panose="00000800000000000000" pitchFamily="2" charset="0"/>
                        </a:rPr>
                        <a:t>Start-position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9731496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120394C-94C6-1EB3-C841-5EDE04397B58}"/>
              </a:ext>
            </a:extLst>
          </p:cNvPr>
          <p:cNvSpPr txBox="1"/>
          <p:nvPr/>
        </p:nvSpPr>
        <p:spPr>
          <a:xfrm>
            <a:off x="688060" y="1160268"/>
            <a:ext cx="149974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1" dirty="0">
                <a:latin typeface="Industry-BoldItalic" panose="00000800000000000000" pitchFamily="2" charset="0"/>
              </a:rPr>
              <a:t>Basissprung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9AD5082-050C-B515-F361-11AD76994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8" y="5970519"/>
            <a:ext cx="372692" cy="34998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7E18BA14-D12C-4223-256C-F8284F57E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8" y="5463795"/>
            <a:ext cx="372692" cy="349984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B2762C0B-94CF-D411-3809-A5C2F5E6C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8" y="4995194"/>
            <a:ext cx="372692" cy="349984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4A3FEB75-92A2-592A-6B17-957D20469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8" y="4490992"/>
            <a:ext cx="372692" cy="349984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848F1046-0F3D-D6DA-AFE8-3FA710237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8" y="3986790"/>
            <a:ext cx="372692" cy="349984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07B71A94-D51E-C441-DF25-D64363FCD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8" y="3480066"/>
            <a:ext cx="372692" cy="349984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A3E34EDC-FE8A-2B06-169C-F8C793144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8" y="2975864"/>
            <a:ext cx="372692" cy="349984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7AEB6A4E-555A-B216-8D11-00736FDBB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8" y="2471663"/>
            <a:ext cx="372692" cy="349984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544350F1-D4AC-028C-09CE-ED72FFAAF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8" y="1735658"/>
            <a:ext cx="372692" cy="349984"/>
          </a:xfrm>
          <a:prstGeom prst="rect">
            <a:avLst/>
          </a:prstGeom>
        </p:spPr>
      </p:pic>
      <p:pic>
        <p:nvPicPr>
          <p:cNvPr id="3" name="Grafik 2" descr="Ein Bild, das Schuhwerk, Schuh, Schwarz, Screenshot enthält.&#10;&#10;Automatisch generierte Beschreibung">
            <a:extLst>
              <a:ext uri="{FF2B5EF4-FFF2-40B4-BE49-F238E27FC236}">
                <a16:creationId xmlns:a16="http://schemas.microsoft.com/office/drawing/2014/main" id="{83F05E38-5C20-32D4-541A-8AC9121DE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8" y="6333251"/>
            <a:ext cx="372692" cy="287989"/>
          </a:xfrm>
          <a:prstGeom prst="rect">
            <a:avLst/>
          </a:prstGeom>
        </p:spPr>
      </p:pic>
      <p:pic>
        <p:nvPicPr>
          <p:cNvPr id="4" name="Grafik 3" descr="Ein Bild, das Schuhwerk, Schuh, Schwarz, Screenshot enthält.&#10;&#10;Automatisch generierte Beschreibung">
            <a:extLst>
              <a:ext uri="{FF2B5EF4-FFF2-40B4-BE49-F238E27FC236}">
                <a16:creationId xmlns:a16="http://schemas.microsoft.com/office/drawing/2014/main" id="{DB16584F-AB54-A7D2-5182-A80303F3D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67" y="5494281"/>
            <a:ext cx="372692" cy="287989"/>
          </a:xfrm>
          <a:prstGeom prst="rect">
            <a:avLst/>
          </a:prstGeom>
        </p:spPr>
      </p:pic>
      <p:pic>
        <p:nvPicPr>
          <p:cNvPr id="6" name="Grafik 5" descr="Ein Bild, das Schuhwerk, Schuh, Schwarz, Screenshot enthält.&#10;&#10;Automatisch generierte Beschreibung">
            <a:extLst>
              <a:ext uri="{FF2B5EF4-FFF2-40B4-BE49-F238E27FC236}">
                <a16:creationId xmlns:a16="http://schemas.microsoft.com/office/drawing/2014/main" id="{30C07FC4-3471-7C52-47F6-130D8CE02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55" y="5012633"/>
            <a:ext cx="372692" cy="287989"/>
          </a:xfrm>
          <a:prstGeom prst="rect">
            <a:avLst/>
          </a:prstGeom>
        </p:spPr>
      </p:pic>
      <p:pic>
        <p:nvPicPr>
          <p:cNvPr id="7" name="Grafik 6" descr="Ein Bild, das Schuhwerk, Schuh, Schwarz, Screenshot enthält.&#10;&#10;Automatisch generierte Beschreibung">
            <a:extLst>
              <a:ext uri="{FF2B5EF4-FFF2-40B4-BE49-F238E27FC236}">
                <a16:creationId xmlns:a16="http://schemas.microsoft.com/office/drawing/2014/main" id="{9E400A2D-D103-40B3-9C69-54FA62D17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8" y="4521992"/>
            <a:ext cx="372692" cy="287989"/>
          </a:xfrm>
          <a:prstGeom prst="rect">
            <a:avLst/>
          </a:prstGeom>
        </p:spPr>
      </p:pic>
      <p:pic>
        <p:nvPicPr>
          <p:cNvPr id="8" name="Grafik 7" descr="Ein Bild, das Schuhwerk, Schuh, Schwarz, Screenshot enthält.&#10;&#10;Automatisch generierte Beschreibung">
            <a:extLst>
              <a:ext uri="{FF2B5EF4-FFF2-40B4-BE49-F238E27FC236}">
                <a16:creationId xmlns:a16="http://schemas.microsoft.com/office/drawing/2014/main" id="{28C262A0-BDC9-C51C-21C8-75D8B688A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43" y="4014755"/>
            <a:ext cx="372692" cy="287989"/>
          </a:xfrm>
          <a:prstGeom prst="rect">
            <a:avLst/>
          </a:prstGeom>
        </p:spPr>
      </p:pic>
      <p:pic>
        <p:nvPicPr>
          <p:cNvPr id="9" name="Grafik 8" descr="Ein Bild, das Schuhwerk, Schuh, Schwarz, Screenshot enthält.&#10;&#10;Automatisch generierte Beschreibung">
            <a:extLst>
              <a:ext uri="{FF2B5EF4-FFF2-40B4-BE49-F238E27FC236}">
                <a16:creationId xmlns:a16="http://schemas.microsoft.com/office/drawing/2014/main" id="{17BF2E24-92DD-FE6E-9F6D-4B1FC8E65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05" y="3516147"/>
            <a:ext cx="372692" cy="287989"/>
          </a:xfrm>
          <a:prstGeom prst="rect">
            <a:avLst/>
          </a:prstGeom>
        </p:spPr>
      </p:pic>
      <p:pic>
        <p:nvPicPr>
          <p:cNvPr id="12" name="Grafik 11" descr="Ein Bild, das Schuhwerk, Schuh, Schwarz, Screenshot enthält.&#10;&#10;Automatisch generierte Beschreibung">
            <a:extLst>
              <a:ext uri="{FF2B5EF4-FFF2-40B4-BE49-F238E27FC236}">
                <a16:creationId xmlns:a16="http://schemas.microsoft.com/office/drawing/2014/main" id="{CFC46066-38ED-42DC-1290-7615C71FC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05" y="2522641"/>
            <a:ext cx="372692" cy="287989"/>
          </a:xfrm>
          <a:prstGeom prst="rect">
            <a:avLst/>
          </a:prstGeom>
        </p:spPr>
      </p:pic>
      <p:pic>
        <p:nvPicPr>
          <p:cNvPr id="13" name="Grafik 12" descr="Ein Bild, das Schuhwerk, Schuh, Schwarz, Screenshot enthält.&#10;&#10;Automatisch generierte Beschreibung">
            <a:extLst>
              <a:ext uri="{FF2B5EF4-FFF2-40B4-BE49-F238E27FC236}">
                <a16:creationId xmlns:a16="http://schemas.microsoft.com/office/drawing/2014/main" id="{5DBF7DBD-7122-2388-0BA8-A965A1E8A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05" y="2096328"/>
            <a:ext cx="372692" cy="287989"/>
          </a:xfrm>
          <a:prstGeom prst="rect">
            <a:avLst/>
          </a:prstGeom>
        </p:spPr>
      </p:pic>
      <p:graphicFrame>
        <p:nvGraphicFramePr>
          <p:cNvPr id="21" name="Tabelle 38">
            <a:extLst>
              <a:ext uri="{FF2B5EF4-FFF2-40B4-BE49-F238E27FC236}">
                <a16:creationId xmlns:a16="http://schemas.microsoft.com/office/drawing/2014/main" id="{ABD476DC-8242-01D0-0616-3B69732F8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502555"/>
              </p:ext>
            </p:extLst>
          </p:nvPr>
        </p:nvGraphicFramePr>
        <p:xfrm>
          <a:off x="2727174" y="1699622"/>
          <a:ext cx="2189623" cy="491825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07753">
                  <a:extLst>
                    <a:ext uri="{9D8B030D-6E8A-4147-A177-3AD203B41FA5}">
                      <a16:colId xmlns:a16="http://schemas.microsoft.com/office/drawing/2014/main" val="36514656"/>
                    </a:ext>
                  </a:extLst>
                </a:gridCol>
                <a:gridCol w="1281870">
                  <a:extLst>
                    <a:ext uri="{9D8B030D-6E8A-4147-A177-3AD203B41FA5}">
                      <a16:colId xmlns:a16="http://schemas.microsoft.com/office/drawing/2014/main" val="764394135"/>
                    </a:ext>
                  </a:extLst>
                </a:gridCol>
              </a:tblGrid>
              <a:tr h="679463"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latin typeface="Industry-BoldItalic" panose="00000800000000000000" pitchFamily="2" charset="0"/>
                        </a:rPr>
                        <a:t>8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64045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7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296593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6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718094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5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556711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4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1471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3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661545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2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652852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1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9085108"/>
                  </a:ext>
                </a:extLst>
              </a:tr>
              <a:tr h="710790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latin typeface="Industry-BoldItalic" panose="00000800000000000000" pitchFamily="2" charset="0"/>
                        </a:rPr>
                        <a:t>Start-position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9731496"/>
                  </a:ext>
                </a:extLst>
              </a:tr>
            </a:tbl>
          </a:graphicData>
        </a:graphic>
      </p:graphicFrame>
      <p:sp>
        <p:nvSpPr>
          <p:cNvPr id="22" name="Textfeld 21">
            <a:extLst>
              <a:ext uri="{FF2B5EF4-FFF2-40B4-BE49-F238E27FC236}">
                <a16:creationId xmlns:a16="http://schemas.microsoft.com/office/drawing/2014/main" id="{261B5A72-C147-A6F1-2769-6E7BC80D838A}"/>
              </a:ext>
            </a:extLst>
          </p:cNvPr>
          <p:cNvSpPr txBox="1"/>
          <p:nvPr/>
        </p:nvSpPr>
        <p:spPr>
          <a:xfrm>
            <a:off x="2896753" y="1171628"/>
            <a:ext cx="1766924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1" dirty="0">
                <a:latin typeface="Industry-BoldItalic" panose="00000800000000000000" pitchFamily="2" charset="0"/>
              </a:rPr>
              <a:t>1. eigene Idee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42AE2CE6-5A45-E5A5-942B-819ABB48D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40" y="5970519"/>
            <a:ext cx="372692" cy="34998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713A109-53DF-27B5-A47A-4B7146976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40" y="5463795"/>
            <a:ext cx="372692" cy="349984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A267409C-5D65-7CCF-C7B8-164149BA5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40" y="4995194"/>
            <a:ext cx="372692" cy="34998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DC5475B-E3CD-0827-3B66-4CC75DF8B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40" y="4490992"/>
            <a:ext cx="372692" cy="34998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2169F3E-346A-53FA-710B-6B7AEADE9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40" y="3986790"/>
            <a:ext cx="372692" cy="349984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E0C595FF-8091-A465-6AAF-69FA445AF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40" y="3480066"/>
            <a:ext cx="372692" cy="349984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3DF1DE8-3257-8E92-2AC8-70DA302AE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40" y="2975864"/>
            <a:ext cx="372692" cy="34998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A551783D-6B6D-1D7C-C4FE-448198BD6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40" y="2471663"/>
            <a:ext cx="372692" cy="34998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8CB8F1A-B88C-1B73-B856-ED34FE88A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40" y="1735658"/>
            <a:ext cx="372692" cy="349984"/>
          </a:xfrm>
          <a:prstGeom prst="rect">
            <a:avLst/>
          </a:prstGeom>
        </p:spPr>
      </p:pic>
      <p:pic>
        <p:nvPicPr>
          <p:cNvPr id="34" name="Grafik 33" descr="Ein Bild, das Schuhwerk, Schuh, Schwarz, Screenshot enthält.&#10;&#10;Automatisch generierte Beschreibung">
            <a:extLst>
              <a:ext uri="{FF2B5EF4-FFF2-40B4-BE49-F238E27FC236}">
                <a16:creationId xmlns:a16="http://schemas.microsoft.com/office/drawing/2014/main" id="{D66F15C7-863A-11CE-9FF4-CC928E07E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40" y="6333251"/>
            <a:ext cx="372692" cy="287989"/>
          </a:xfrm>
          <a:prstGeom prst="rect">
            <a:avLst/>
          </a:prstGeom>
        </p:spPr>
      </p:pic>
      <p:graphicFrame>
        <p:nvGraphicFramePr>
          <p:cNvPr id="55" name="Tabelle 38">
            <a:extLst>
              <a:ext uri="{FF2B5EF4-FFF2-40B4-BE49-F238E27FC236}">
                <a16:creationId xmlns:a16="http://schemas.microsoft.com/office/drawing/2014/main" id="{3F0DEC2B-323A-0E0C-2E92-86C3991CA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910454"/>
              </p:ext>
            </p:extLst>
          </p:nvPr>
        </p:nvGraphicFramePr>
        <p:xfrm>
          <a:off x="5111226" y="1699622"/>
          <a:ext cx="2189623" cy="491825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07753">
                  <a:extLst>
                    <a:ext uri="{9D8B030D-6E8A-4147-A177-3AD203B41FA5}">
                      <a16:colId xmlns:a16="http://schemas.microsoft.com/office/drawing/2014/main" val="36514656"/>
                    </a:ext>
                  </a:extLst>
                </a:gridCol>
                <a:gridCol w="1281870">
                  <a:extLst>
                    <a:ext uri="{9D8B030D-6E8A-4147-A177-3AD203B41FA5}">
                      <a16:colId xmlns:a16="http://schemas.microsoft.com/office/drawing/2014/main" val="764394135"/>
                    </a:ext>
                  </a:extLst>
                </a:gridCol>
              </a:tblGrid>
              <a:tr h="679463"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latin typeface="Industry-BoldItalic" panose="00000800000000000000" pitchFamily="2" charset="0"/>
                        </a:rPr>
                        <a:t>8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4045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7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96593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6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18094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5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56711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4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471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3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61545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2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52852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1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085108"/>
                  </a:ext>
                </a:extLst>
              </a:tr>
              <a:tr h="710790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latin typeface="Industry-BoldItalic" panose="00000800000000000000" pitchFamily="2" charset="0"/>
                        </a:rPr>
                        <a:t>Start-position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731496"/>
                  </a:ext>
                </a:extLst>
              </a:tr>
            </a:tbl>
          </a:graphicData>
        </a:graphic>
      </p:graphicFrame>
      <p:sp>
        <p:nvSpPr>
          <p:cNvPr id="56" name="Textfeld 55">
            <a:extLst>
              <a:ext uri="{FF2B5EF4-FFF2-40B4-BE49-F238E27FC236}">
                <a16:creationId xmlns:a16="http://schemas.microsoft.com/office/drawing/2014/main" id="{D913584D-0D65-3559-2B4C-2DD6ED232972}"/>
              </a:ext>
            </a:extLst>
          </p:cNvPr>
          <p:cNvSpPr txBox="1"/>
          <p:nvPr/>
        </p:nvSpPr>
        <p:spPr>
          <a:xfrm>
            <a:off x="5293337" y="1177492"/>
            <a:ext cx="184680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1" dirty="0">
                <a:latin typeface="Industry-BoldItalic" panose="00000800000000000000" pitchFamily="2" charset="0"/>
              </a:rPr>
              <a:t>2. eigene Idee</a:t>
            </a: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43683774-E64B-F57D-A5D5-7C676C7EC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92" y="5970519"/>
            <a:ext cx="372692" cy="349984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C4AA1A83-CC53-25BF-B3DA-9205C72AC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92" y="5463795"/>
            <a:ext cx="372692" cy="349984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72DDA198-1808-9DA8-8A3D-4BE6296F4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92" y="4995194"/>
            <a:ext cx="372692" cy="349984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1C8F5939-0CBD-D219-EE96-86DCE0C0C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92" y="4490992"/>
            <a:ext cx="372692" cy="349984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B157CDA2-C1BB-B37A-49A7-747A69D48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92" y="3986790"/>
            <a:ext cx="372692" cy="349984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E0F8FB33-425A-C563-B23E-B360992DC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92" y="3480066"/>
            <a:ext cx="372692" cy="349984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7F11F1D5-3F40-D8D0-E691-82EB06C2F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92" y="2975864"/>
            <a:ext cx="372692" cy="34998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DB701C3F-FAE0-389C-C601-66CA70A98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92" y="2471663"/>
            <a:ext cx="372692" cy="349984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91EF7FD5-74FD-A88B-B7CC-1A16F88C7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92" y="1735658"/>
            <a:ext cx="372692" cy="349984"/>
          </a:xfrm>
          <a:prstGeom prst="rect">
            <a:avLst/>
          </a:prstGeom>
        </p:spPr>
      </p:pic>
      <p:graphicFrame>
        <p:nvGraphicFramePr>
          <p:cNvPr id="78" name="Tabelle 38">
            <a:extLst>
              <a:ext uri="{FF2B5EF4-FFF2-40B4-BE49-F238E27FC236}">
                <a16:creationId xmlns:a16="http://schemas.microsoft.com/office/drawing/2014/main" id="{B54E2BA1-6D4C-B334-3135-0193C3C30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463704"/>
              </p:ext>
            </p:extLst>
          </p:nvPr>
        </p:nvGraphicFramePr>
        <p:xfrm>
          <a:off x="7495278" y="1699622"/>
          <a:ext cx="2189623" cy="491825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07753">
                  <a:extLst>
                    <a:ext uri="{9D8B030D-6E8A-4147-A177-3AD203B41FA5}">
                      <a16:colId xmlns:a16="http://schemas.microsoft.com/office/drawing/2014/main" val="36514656"/>
                    </a:ext>
                  </a:extLst>
                </a:gridCol>
                <a:gridCol w="1281870">
                  <a:extLst>
                    <a:ext uri="{9D8B030D-6E8A-4147-A177-3AD203B41FA5}">
                      <a16:colId xmlns:a16="http://schemas.microsoft.com/office/drawing/2014/main" val="764394135"/>
                    </a:ext>
                  </a:extLst>
                </a:gridCol>
              </a:tblGrid>
              <a:tr h="679463"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latin typeface="Industry-BoldItalic" panose="00000800000000000000" pitchFamily="2" charset="0"/>
                        </a:rPr>
                        <a:t>8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64045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7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296593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6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718094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5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556711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4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1471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3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661545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2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652852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Industry-BoldItalic" panose="00000800000000000000" pitchFamily="2" charset="0"/>
                        </a:rPr>
                        <a:t>1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9085108"/>
                  </a:ext>
                </a:extLst>
              </a:tr>
              <a:tr h="710790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latin typeface="Industry-BoldItalic" panose="00000800000000000000" pitchFamily="2" charset="0"/>
                        </a:rPr>
                        <a:t>Start-position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9731496"/>
                  </a:ext>
                </a:extLst>
              </a:tr>
            </a:tbl>
          </a:graphicData>
        </a:graphic>
      </p:graphicFrame>
      <p:sp>
        <p:nvSpPr>
          <p:cNvPr id="79" name="Textfeld 78">
            <a:extLst>
              <a:ext uri="{FF2B5EF4-FFF2-40B4-BE49-F238E27FC236}">
                <a16:creationId xmlns:a16="http://schemas.microsoft.com/office/drawing/2014/main" id="{6BFF823F-D67C-7CBE-1FDA-15380E381E3D}"/>
              </a:ext>
            </a:extLst>
          </p:cNvPr>
          <p:cNvSpPr txBox="1"/>
          <p:nvPr/>
        </p:nvSpPr>
        <p:spPr>
          <a:xfrm>
            <a:off x="7591182" y="1090858"/>
            <a:ext cx="2093719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1" dirty="0">
                <a:latin typeface="Industry-BoldItalic" panose="00000800000000000000" pitchFamily="2" charset="0"/>
              </a:rPr>
              <a:t>3. eigene Idee für schnelle Gruppen</a:t>
            </a:r>
          </a:p>
        </p:txBody>
      </p:sp>
      <p:pic>
        <p:nvPicPr>
          <p:cNvPr id="80" name="Grafik 79">
            <a:extLst>
              <a:ext uri="{FF2B5EF4-FFF2-40B4-BE49-F238E27FC236}">
                <a16:creationId xmlns:a16="http://schemas.microsoft.com/office/drawing/2014/main" id="{9DA0418F-9EA2-2A01-C508-4F72D5CBC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644" y="5970519"/>
            <a:ext cx="372692" cy="349984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9A7D11C7-C94B-8CD6-CFA9-35E3CCBE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644" y="5463795"/>
            <a:ext cx="372692" cy="349984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78C03171-DF70-DF1A-C23A-5DCACD1BF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644" y="4995194"/>
            <a:ext cx="372692" cy="349984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C665F269-A339-EDC9-D72E-90E451D05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644" y="4490992"/>
            <a:ext cx="372692" cy="349984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AB86DED6-6364-2F58-784C-AF85AFC20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644" y="3986790"/>
            <a:ext cx="372692" cy="349984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7F0F49F8-5D19-85F7-C0FD-EB81FBB8C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644" y="3480066"/>
            <a:ext cx="372692" cy="349984"/>
          </a:xfrm>
          <a:prstGeom prst="rect">
            <a:avLst/>
          </a:prstGeom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AEF7A62D-F467-E54F-3CC1-4C3C392C8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644" y="2975864"/>
            <a:ext cx="372692" cy="349984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1E083536-0EB1-5E2F-53A2-7254063CC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644" y="2471663"/>
            <a:ext cx="372692" cy="349984"/>
          </a:xfrm>
          <a:prstGeom prst="rect">
            <a:avLst/>
          </a:prstGeom>
        </p:spPr>
      </p:pic>
      <p:pic>
        <p:nvPicPr>
          <p:cNvPr id="88" name="Grafik 87">
            <a:extLst>
              <a:ext uri="{FF2B5EF4-FFF2-40B4-BE49-F238E27FC236}">
                <a16:creationId xmlns:a16="http://schemas.microsoft.com/office/drawing/2014/main" id="{39B87EB5-706B-8F1A-EB19-5F4F52529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644" y="1735658"/>
            <a:ext cx="372692" cy="34998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1C75E0D-2F95-99BD-7A45-CB77FDCE7391}"/>
              </a:ext>
            </a:extLst>
          </p:cNvPr>
          <p:cNvSpPr txBox="1"/>
          <p:nvPr/>
        </p:nvSpPr>
        <p:spPr>
          <a:xfrm>
            <a:off x="232301" y="148497"/>
            <a:ext cx="9452600" cy="9237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1" b="1" dirty="0">
                <a:latin typeface="Industry-Book" panose="00000500000000000000" pitchFamily="2" charset="0"/>
              </a:rPr>
              <a:t>Aufgabe: </a:t>
            </a:r>
            <a:r>
              <a:rPr lang="de-DE" sz="1801" dirty="0">
                <a:latin typeface="Industry-Book" panose="00000500000000000000" pitchFamily="2" charset="0"/>
              </a:rPr>
              <a:t>Wenn ihr den Basissprung als Gruppe synchron springen könnt, überlegt euch eigene Sprünge für eure Choreografie und tragt diese in die Tabellen ein. Tipps auf der 2. Seite. </a:t>
            </a:r>
          </a:p>
        </p:txBody>
      </p:sp>
      <p:pic>
        <p:nvPicPr>
          <p:cNvPr id="10" name="Grafik 9" descr="Ein Bild, das Schuhwerk, Schuh, Schwarz, Screenshot enthält.&#10;&#10;Automatisch generierte Beschreibung">
            <a:extLst>
              <a:ext uri="{FF2B5EF4-FFF2-40B4-BE49-F238E27FC236}">
                <a16:creationId xmlns:a16="http://schemas.microsoft.com/office/drawing/2014/main" id="{BCF32D28-6A5D-BE70-A14E-9A6F5730D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12" y="3025072"/>
            <a:ext cx="372692" cy="28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8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62B8F39D-F718-A838-5113-402881198C4C}"/>
              </a:ext>
            </a:extLst>
          </p:cNvPr>
          <p:cNvSpPr txBox="1"/>
          <p:nvPr/>
        </p:nvSpPr>
        <p:spPr>
          <a:xfrm>
            <a:off x="1361272" y="268139"/>
            <a:ext cx="70623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latin typeface="Industry-BoldItalic" panose="00000800000000000000" pitchFamily="2" charset="0"/>
              </a:rPr>
              <a:t>Kriterien für die Gruppenchoreografie: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110B47D-1843-5E67-67AE-4BD37DDC52A6}"/>
              </a:ext>
            </a:extLst>
          </p:cNvPr>
          <p:cNvSpPr txBox="1"/>
          <p:nvPr/>
        </p:nvSpPr>
        <p:spPr>
          <a:xfrm>
            <a:off x="208661" y="1104110"/>
            <a:ext cx="52777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latin typeface="Industry-BoldItalic" panose="00000800000000000000" pitchFamily="2" charset="0"/>
              </a:rPr>
              <a:t>Die Choreografie soll,…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AC3AB11-3AA0-40B9-62EC-657EA572A54C}"/>
              </a:ext>
            </a:extLst>
          </p:cNvPr>
          <p:cNvSpPr txBox="1"/>
          <p:nvPr/>
        </p:nvSpPr>
        <p:spPr>
          <a:xfrm>
            <a:off x="899092" y="1934604"/>
            <a:ext cx="63751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>
                <a:latin typeface="Industry-BoldItalic" panose="00000800000000000000" pitchFamily="2" charset="0"/>
              </a:rPr>
              <a:t>…möglichst synchron gesprungen werden!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7E9DF27-F9B0-6B3F-1945-A10D22CC67B2}"/>
              </a:ext>
            </a:extLst>
          </p:cNvPr>
          <p:cNvSpPr txBox="1"/>
          <p:nvPr/>
        </p:nvSpPr>
        <p:spPr>
          <a:xfrm>
            <a:off x="899092" y="2959294"/>
            <a:ext cx="80415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>
                <a:latin typeface="Industry-BoldItalic" panose="00000800000000000000" pitchFamily="2" charset="0"/>
              </a:rPr>
              <a:t>…abwechslungsreich sein!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9F1E1B2-2539-5E95-0F45-E882915D24AB}"/>
              </a:ext>
            </a:extLst>
          </p:cNvPr>
          <p:cNvSpPr txBox="1"/>
          <p:nvPr/>
        </p:nvSpPr>
        <p:spPr>
          <a:xfrm>
            <a:off x="899092" y="4026080"/>
            <a:ext cx="65375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>
                <a:latin typeface="Industry-BoldItalic" panose="00000800000000000000" pitchFamily="2" charset="0"/>
              </a:rPr>
              <a:t>…im Takt der Musik gesprungen werden!</a:t>
            </a:r>
          </a:p>
        </p:txBody>
      </p:sp>
      <p:pic>
        <p:nvPicPr>
          <p:cNvPr id="12" name="Grafik 11" descr="Ein Bild, das Schuhwerk, Clipart, Kleidung, Cartoon enthält.&#10;&#10;Automatisch generierte Beschreibung">
            <a:extLst>
              <a:ext uri="{FF2B5EF4-FFF2-40B4-BE49-F238E27FC236}">
                <a16:creationId xmlns:a16="http://schemas.microsoft.com/office/drawing/2014/main" id="{AE3D7AB1-4D2A-9DC5-117B-C3FD2A39D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05" y="617168"/>
            <a:ext cx="3321734" cy="590530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FB35457-DA1D-5AF8-6C38-27F0612A3D46}"/>
              </a:ext>
            </a:extLst>
          </p:cNvPr>
          <p:cNvSpPr txBox="1"/>
          <p:nvPr/>
        </p:nvSpPr>
        <p:spPr>
          <a:xfrm>
            <a:off x="290374" y="1948586"/>
            <a:ext cx="7926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>
                <a:latin typeface="Industry-BoldItalic" panose="00000800000000000000" pitchFamily="2" charset="0"/>
              </a:rPr>
              <a:t>(1)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7D11C6B-35A5-6EC3-103C-FC0F6DE26FEA}"/>
              </a:ext>
            </a:extLst>
          </p:cNvPr>
          <p:cNvSpPr txBox="1"/>
          <p:nvPr/>
        </p:nvSpPr>
        <p:spPr>
          <a:xfrm>
            <a:off x="208661" y="3018795"/>
            <a:ext cx="7926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>
                <a:latin typeface="Industry-BoldItalic" panose="00000800000000000000" pitchFamily="2" charset="0"/>
              </a:rPr>
              <a:t>(2)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500DB0F-95B6-6D92-B861-1BE110C21401}"/>
              </a:ext>
            </a:extLst>
          </p:cNvPr>
          <p:cNvSpPr txBox="1"/>
          <p:nvPr/>
        </p:nvSpPr>
        <p:spPr>
          <a:xfrm>
            <a:off x="208661" y="4026080"/>
            <a:ext cx="7926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>
                <a:latin typeface="Industry-BoldItalic" panose="00000800000000000000" pitchFamily="2" charset="0"/>
              </a:rPr>
              <a:t>(3)</a:t>
            </a:r>
          </a:p>
        </p:txBody>
      </p:sp>
      <p:pic>
        <p:nvPicPr>
          <p:cNvPr id="17" name="Grafik 16" descr="Ein Bild, das Logo, Grafiken, Schrift, Symbol enthält.&#10;&#10;Automatisch generierte Beschreibung">
            <a:extLst>
              <a:ext uri="{FF2B5EF4-FFF2-40B4-BE49-F238E27FC236}">
                <a16:creationId xmlns:a16="http://schemas.microsoft.com/office/drawing/2014/main" id="{CE2E5EB4-E608-0DA3-613B-338283B68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1" y="245570"/>
            <a:ext cx="1178231" cy="522108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4F0634D-A7D0-9D09-B37D-E2F6C4E3F716}"/>
              </a:ext>
            </a:extLst>
          </p:cNvPr>
          <p:cNvSpPr txBox="1"/>
          <p:nvPr/>
        </p:nvSpPr>
        <p:spPr>
          <a:xfrm>
            <a:off x="7179535" y="6428278"/>
            <a:ext cx="22126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dirty="0">
                <a:latin typeface="Industry-BoldItalic" panose="00000800000000000000" pitchFamily="2" charset="0"/>
              </a:rPr>
              <a:t>©lessonprep.de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4B09C3D-5A3D-DF52-7FE1-D17A32D221A3}"/>
              </a:ext>
            </a:extLst>
          </p:cNvPr>
          <p:cNvSpPr txBox="1"/>
          <p:nvPr/>
        </p:nvSpPr>
        <p:spPr>
          <a:xfrm>
            <a:off x="324253" y="4863494"/>
            <a:ext cx="614700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u="sng" dirty="0">
                <a:latin typeface="Industry-BoldItalic" panose="00000800000000000000" pitchFamily="2" charset="0"/>
              </a:rPr>
              <a:t>Tipps:</a:t>
            </a:r>
          </a:p>
          <a:p>
            <a:r>
              <a:rPr lang="de-DE" dirty="0">
                <a:latin typeface="Industry-BoldItalic" panose="00000800000000000000" pitchFamily="2" charset="0"/>
              </a:rPr>
              <a:t>Zu (1):	Einzählen, an einer Person orientieren, 					Teamwork</a:t>
            </a:r>
          </a:p>
          <a:p>
            <a:r>
              <a:rPr lang="de-DE" dirty="0">
                <a:latin typeface="Industry-BoldItalic" panose="00000800000000000000" pitchFamily="2" charset="0"/>
              </a:rPr>
              <a:t>Zu (2):	Drehungen und/oder Klatschen einbauen</a:t>
            </a:r>
          </a:p>
          <a:p>
            <a:r>
              <a:rPr lang="de-DE" dirty="0">
                <a:latin typeface="Industry-BoldItalic" panose="00000800000000000000" pitchFamily="2" charset="0"/>
              </a:rPr>
              <a:t>Zu (3): 	An der Person orientieren, die den Takt der 				Musik gut trifft.</a:t>
            </a:r>
          </a:p>
        </p:txBody>
      </p:sp>
    </p:spTree>
    <p:extLst>
      <p:ext uri="{BB962C8B-B14F-4D97-AF65-F5344CB8AC3E}">
        <p14:creationId xmlns:p14="http://schemas.microsoft.com/office/powerpoint/2010/main" val="534560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179</Words>
  <Application>Microsoft Office PowerPoint</Application>
  <PresentationFormat>A4-Papier (210 x 297 mm)</PresentationFormat>
  <Paragraphs>54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Industry-BoldItalic</vt:lpstr>
      <vt:lpstr>Industry-Book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Dennis Geckert</dc:creator>
  <cp:lastModifiedBy>Dennis Geckert</cp:lastModifiedBy>
  <cp:revision>1</cp:revision>
  <cp:lastPrinted>2023-06-19T04:48:14Z</cp:lastPrinted>
  <dcterms:created xsi:type="dcterms:W3CDTF">2023-06-17T10:34:31Z</dcterms:created>
  <dcterms:modified xsi:type="dcterms:W3CDTF">2024-01-26T11:19:02Z</dcterms:modified>
</cp:coreProperties>
</file>